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0"/>
  </p:notesMasterIdLst>
  <p:sldIdLst>
    <p:sldId id="256" r:id="rId2"/>
    <p:sldId id="261" r:id="rId3"/>
    <p:sldId id="257" r:id="rId4"/>
    <p:sldId id="258" r:id="rId5"/>
    <p:sldId id="259" r:id="rId6"/>
    <p:sldId id="260" r:id="rId7"/>
    <p:sldId id="262" r:id="rId8"/>
    <p:sldId id="263" r:id="rId9"/>
    <p:sldId id="268" r:id="rId10"/>
    <p:sldId id="269" r:id="rId11"/>
    <p:sldId id="270" r:id="rId12"/>
    <p:sldId id="271" r:id="rId13"/>
    <p:sldId id="272" r:id="rId14"/>
    <p:sldId id="273" r:id="rId15"/>
    <p:sldId id="274" r:id="rId16"/>
    <p:sldId id="275" r:id="rId17"/>
    <p:sldId id="280" r:id="rId18"/>
    <p:sldId id="276" r:id="rId19"/>
    <p:sldId id="277" r:id="rId20"/>
    <p:sldId id="278" r:id="rId21"/>
    <p:sldId id="279" r:id="rId22"/>
    <p:sldId id="282" r:id="rId23"/>
    <p:sldId id="283" r:id="rId24"/>
    <p:sldId id="285" r:id="rId25"/>
    <p:sldId id="284" r:id="rId26"/>
    <p:sldId id="286" r:id="rId27"/>
    <p:sldId id="287" r:id="rId28"/>
    <p:sldId id="288" r:id="rId29"/>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4F1B4C-168B-4D1F-9EB5-8E4DC749470D}" v="11" dt="2023-12-19T17:40:15.6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52" autoAdjust="0"/>
    <p:restoredTop sz="82064" autoAdjust="0"/>
  </p:normalViewPr>
  <p:slideViewPr>
    <p:cSldViewPr snapToGrid="0">
      <p:cViewPr varScale="1">
        <p:scale>
          <a:sx n="42" d="100"/>
          <a:sy n="42" d="100"/>
        </p:scale>
        <p:origin x="143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n Kvesić" userId="f8a74dd33253f336" providerId="LiveId" clId="{264F1B4C-168B-4D1F-9EB5-8E4DC749470D}"/>
    <pc:docChg chg="undo custSel addSld modSld">
      <pc:chgData name="Marin Kvesić" userId="f8a74dd33253f336" providerId="LiveId" clId="{264F1B4C-168B-4D1F-9EB5-8E4DC749470D}" dt="2023-12-19T17:42:05.379" v="1008" actId="20577"/>
      <pc:docMkLst>
        <pc:docMk/>
      </pc:docMkLst>
      <pc:sldChg chg="addSp modSp mod setBg">
        <pc:chgData name="Marin Kvesić" userId="f8a74dd33253f336" providerId="LiveId" clId="{264F1B4C-168B-4D1F-9EB5-8E4DC749470D}" dt="2023-12-19T17:29:32.202" v="452" actId="26606"/>
        <pc:sldMkLst>
          <pc:docMk/>
          <pc:sldMk cId="991196028" sldId="271"/>
        </pc:sldMkLst>
        <pc:spChg chg="mod">
          <ac:chgData name="Marin Kvesić" userId="f8a74dd33253f336" providerId="LiveId" clId="{264F1B4C-168B-4D1F-9EB5-8E4DC749470D}" dt="2023-12-19T17:29:32.202" v="452" actId="26606"/>
          <ac:spMkLst>
            <pc:docMk/>
            <pc:sldMk cId="991196028" sldId="271"/>
            <ac:spMk id="2" creationId="{2D5B8233-C463-01A9-8C26-B796A68F8D7A}"/>
          </ac:spMkLst>
        </pc:spChg>
        <pc:spChg chg="mod">
          <ac:chgData name="Marin Kvesić" userId="f8a74dd33253f336" providerId="LiveId" clId="{264F1B4C-168B-4D1F-9EB5-8E4DC749470D}" dt="2023-12-19T17:29:32.202" v="452" actId="26606"/>
          <ac:spMkLst>
            <pc:docMk/>
            <pc:sldMk cId="991196028" sldId="271"/>
            <ac:spMk id="3" creationId="{55F5D4C5-F0CF-21D4-CA5B-43A43785D29B}"/>
          </ac:spMkLst>
        </pc:spChg>
        <pc:spChg chg="add">
          <ac:chgData name="Marin Kvesić" userId="f8a74dd33253f336" providerId="LiveId" clId="{264F1B4C-168B-4D1F-9EB5-8E4DC749470D}" dt="2023-12-19T17:29:32.202" v="452" actId="26606"/>
          <ac:spMkLst>
            <pc:docMk/>
            <pc:sldMk cId="991196028" sldId="271"/>
            <ac:spMk id="9" creationId="{C0763A76-9F1C-4FC5-82B7-DD475DA461B2}"/>
          </ac:spMkLst>
        </pc:spChg>
        <pc:spChg chg="add">
          <ac:chgData name="Marin Kvesić" userId="f8a74dd33253f336" providerId="LiveId" clId="{264F1B4C-168B-4D1F-9EB5-8E4DC749470D}" dt="2023-12-19T17:29:32.202" v="452" actId="26606"/>
          <ac:spMkLst>
            <pc:docMk/>
            <pc:sldMk cId="991196028" sldId="271"/>
            <ac:spMk id="11" creationId="{E81BF4F6-F2CF-4984-9D14-D6966D92F99F}"/>
          </ac:spMkLst>
        </pc:spChg>
        <pc:picChg chg="add">
          <ac:chgData name="Marin Kvesić" userId="f8a74dd33253f336" providerId="LiveId" clId="{264F1B4C-168B-4D1F-9EB5-8E4DC749470D}" dt="2023-12-19T17:29:32.202" v="452" actId="26606"/>
          <ac:picMkLst>
            <pc:docMk/>
            <pc:sldMk cId="991196028" sldId="271"/>
            <ac:picMk id="5" creationId="{B8DCE27F-987D-B871-B0B5-A6A678930EE5}"/>
          </ac:picMkLst>
        </pc:picChg>
      </pc:sldChg>
      <pc:sldChg chg="addSp delSp modSp new mod setBg">
        <pc:chgData name="Marin Kvesić" userId="f8a74dd33253f336" providerId="LiveId" clId="{264F1B4C-168B-4D1F-9EB5-8E4DC749470D}" dt="2023-12-19T17:32:36.091" v="606" actId="20577"/>
        <pc:sldMkLst>
          <pc:docMk/>
          <pc:sldMk cId="1771743256" sldId="272"/>
        </pc:sldMkLst>
        <pc:spChg chg="mod">
          <ac:chgData name="Marin Kvesić" userId="f8a74dd33253f336" providerId="LiveId" clId="{264F1B4C-168B-4D1F-9EB5-8E4DC749470D}" dt="2023-12-19T17:32:16.836" v="598" actId="26606"/>
          <ac:spMkLst>
            <pc:docMk/>
            <pc:sldMk cId="1771743256" sldId="272"/>
            <ac:spMk id="2" creationId="{AB3AC358-76DE-067B-8E5E-541349B9426D}"/>
          </ac:spMkLst>
        </pc:spChg>
        <pc:spChg chg="add del mod">
          <ac:chgData name="Marin Kvesić" userId="f8a74dd33253f336" providerId="LiveId" clId="{264F1B4C-168B-4D1F-9EB5-8E4DC749470D}" dt="2023-12-19T17:32:16.836" v="598" actId="26606"/>
          <ac:spMkLst>
            <pc:docMk/>
            <pc:sldMk cId="1771743256" sldId="272"/>
            <ac:spMk id="3" creationId="{C36B5FFB-48A8-1A62-3D53-F50B1856718F}"/>
          </ac:spMkLst>
        </pc:spChg>
        <pc:spChg chg="add del">
          <ac:chgData name="Marin Kvesić" userId="f8a74dd33253f336" providerId="LiveId" clId="{264F1B4C-168B-4D1F-9EB5-8E4DC749470D}" dt="2023-12-19T17:32:09.257" v="593" actId="26606"/>
          <ac:spMkLst>
            <pc:docMk/>
            <pc:sldMk cId="1771743256" sldId="272"/>
            <ac:spMk id="8" creationId="{70DFC902-7D23-471A-B557-B6B6917D7A0D}"/>
          </ac:spMkLst>
        </pc:spChg>
        <pc:spChg chg="add del">
          <ac:chgData name="Marin Kvesić" userId="f8a74dd33253f336" providerId="LiveId" clId="{264F1B4C-168B-4D1F-9EB5-8E4DC749470D}" dt="2023-12-19T17:31:35.424" v="581" actId="26606"/>
          <ac:spMkLst>
            <pc:docMk/>
            <pc:sldMk cId="1771743256" sldId="272"/>
            <ac:spMk id="9" creationId="{C0763A76-9F1C-4FC5-82B7-DD475DA461B2}"/>
          </ac:spMkLst>
        </pc:spChg>
        <pc:spChg chg="add del">
          <ac:chgData name="Marin Kvesić" userId="f8a74dd33253f336" providerId="LiveId" clId="{264F1B4C-168B-4D1F-9EB5-8E4DC749470D}" dt="2023-12-19T17:32:09.257" v="593" actId="26606"/>
          <ac:spMkLst>
            <pc:docMk/>
            <pc:sldMk cId="1771743256" sldId="272"/>
            <ac:spMk id="10" creationId="{A55D5633-D557-4DCA-982C-FF36EB7A1C00}"/>
          </ac:spMkLst>
        </pc:spChg>
        <pc:spChg chg="add del">
          <ac:chgData name="Marin Kvesić" userId="f8a74dd33253f336" providerId="LiveId" clId="{264F1B4C-168B-4D1F-9EB5-8E4DC749470D}" dt="2023-12-19T17:31:35.424" v="581" actId="26606"/>
          <ac:spMkLst>
            <pc:docMk/>
            <pc:sldMk cId="1771743256" sldId="272"/>
            <ac:spMk id="11" creationId="{E81BF4F6-F2CF-4984-9D14-D6966D92F99F}"/>
          </ac:spMkLst>
        </pc:spChg>
        <pc:spChg chg="add del">
          <ac:chgData name="Marin Kvesić" userId="f8a74dd33253f336" providerId="LiveId" clId="{264F1B4C-168B-4D1F-9EB5-8E4DC749470D}" dt="2023-12-19T17:32:09.257" v="593" actId="26606"/>
          <ac:spMkLst>
            <pc:docMk/>
            <pc:sldMk cId="1771743256" sldId="272"/>
            <ac:spMk id="12" creationId="{450D3AD2-FA80-415F-A9CE-54D884561CD7}"/>
          </ac:spMkLst>
        </pc:spChg>
        <pc:spChg chg="add del">
          <ac:chgData name="Marin Kvesić" userId="f8a74dd33253f336" providerId="LiveId" clId="{264F1B4C-168B-4D1F-9EB5-8E4DC749470D}" dt="2023-12-19T17:31:39.871" v="583" actId="26606"/>
          <ac:spMkLst>
            <pc:docMk/>
            <pc:sldMk cId="1771743256" sldId="272"/>
            <ac:spMk id="13" creationId="{D0300FD3-5AF1-6305-15FA-9078072672E2}"/>
          </ac:spMkLst>
        </pc:spChg>
        <pc:spChg chg="add del">
          <ac:chgData name="Marin Kvesić" userId="f8a74dd33253f336" providerId="LiveId" clId="{264F1B4C-168B-4D1F-9EB5-8E4DC749470D}" dt="2023-12-19T17:31:39.871" v="583" actId="26606"/>
          <ac:spMkLst>
            <pc:docMk/>
            <pc:sldMk cId="1771743256" sldId="272"/>
            <ac:spMk id="14" creationId="{9F7D5CDA-D291-4307-BF55-1381FED29634}"/>
          </ac:spMkLst>
        </pc:spChg>
        <pc:spChg chg="add del">
          <ac:chgData name="Marin Kvesić" userId="f8a74dd33253f336" providerId="LiveId" clId="{264F1B4C-168B-4D1F-9EB5-8E4DC749470D}" dt="2023-12-19T17:31:39.871" v="583" actId="26606"/>
          <ac:spMkLst>
            <pc:docMk/>
            <pc:sldMk cId="1771743256" sldId="272"/>
            <ac:spMk id="16" creationId="{59B296B9-C5A5-4E4F-9B60-C907B5F1466C}"/>
          </ac:spMkLst>
        </pc:spChg>
        <pc:spChg chg="add del">
          <ac:chgData name="Marin Kvesić" userId="f8a74dd33253f336" providerId="LiveId" clId="{264F1B4C-168B-4D1F-9EB5-8E4DC749470D}" dt="2023-12-19T17:31:44.149" v="585" actId="26606"/>
          <ac:spMkLst>
            <pc:docMk/>
            <pc:sldMk cId="1771743256" sldId="272"/>
            <ac:spMk id="17" creationId="{ED888B23-07FA-482A-96DF-47E31AF1A603}"/>
          </ac:spMkLst>
        </pc:spChg>
        <pc:spChg chg="add del">
          <ac:chgData name="Marin Kvesić" userId="f8a74dd33253f336" providerId="LiveId" clId="{264F1B4C-168B-4D1F-9EB5-8E4DC749470D}" dt="2023-12-19T17:31:44.149" v="585" actId="26606"/>
          <ac:spMkLst>
            <pc:docMk/>
            <pc:sldMk cId="1771743256" sldId="272"/>
            <ac:spMk id="18" creationId="{5C8908E2-EE49-44D2-9428-A28D2312A8D5}"/>
          </ac:spMkLst>
        </pc:spChg>
        <pc:spChg chg="add del">
          <ac:chgData name="Marin Kvesić" userId="f8a74dd33253f336" providerId="LiveId" clId="{264F1B4C-168B-4D1F-9EB5-8E4DC749470D}" dt="2023-12-19T17:31:44.149" v="585" actId="26606"/>
          <ac:spMkLst>
            <pc:docMk/>
            <pc:sldMk cId="1771743256" sldId="272"/>
            <ac:spMk id="21" creationId="{7449A6C7-D15F-4AA5-BFA5-71A404B47016}"/>
          </ac:spMkLst>
        </pc:spChg>
        <pc:spChg chg="add del">
          <ac:chgData name="Marin Kvesić" userId="f8a74dd33253f336" providerId="LiveId" clId="{264F1B4C-168B-4D1F-9EB5-8E4DC749470D}" dt="2023-12-19T17:31:56.825" v="587" actId="26606"/>
          <ac:spMkLst>
            <pc:docMk/>
            <pc:sldMk cId="1771743256" sldId="272"/>
            <ac:spMk id="24" creationId="{BACC6370-2D7E-4714-9D71-7542949D7D5D}"/>
          </ac:spMkLst>
        </pc:spChg>
        <pc:spChg chg="add del">
          <ac:chgData name="Marin Kvesić" userId="f8a74dd33253f336" providerId="LiveId" clId="{264F1B4C-168B-4D1F-9EB5-8E4DC749470D}" dt="2023-12-19T17:31:56.825" v="587" actId="26606"/>
          <ac:spMkLst>
            <pc:docMk/>
            <pc:sldMk cId="1771743256" sldId="272"/>
            <ac:spMk id="25" creationId="{F68B3F68-107C-434F-AA38-110D5EA91B85}"/>
          </ac:spMkLst>
        </pc:spChg>
        <pc:spChg chg="add del">
          <ac:chgData name="Marin Kvesić" userId="f8a74dd33253f336" providerId="LiveId" clId="{264F1B4C-168B-4D1F-9EB5-8E4DC749470D}" dt="2023-12-19T17:31:56.825" v="587" actId="26606"/>
          <ac:spMkLst>
            <pc:docMk/>
            <pc:sldMk cId="1771743256" sldId="272"/>
            <ac:spMk id="26" creationId="{AAD0DBB9-1A4B-4391-81D4-CB19F9AB918A}"/>
          </ac:spMkLst>
        </pc:spChg>
        <pc:spChg chg="add del">
          <ac:chgData name="Marin Kvesić" userId="f8a74dd33253f336" providerId="LiveId" clId="{264F1B4C-168B-4D1F-9EB5-8E4DC749470D}" dt="2023-12-19T17:31:56.825" v="587" actId="26606"/>
          <ac:spMkLst>
            <pc:docMk/>
            <pc:sldMk cId="1771743256" sldId="272"/>
            <ac:spMk id="27" creationId="{063BBA22-50EA-4C4D-BE05-F1CE4E63AA56}"/>
          </ac:spMkLst>
        </pc:spChg>
        <pc:spChg chg="add del">
          <ac:chgData name="Marin Kvesić" userId="f8a74dd33253f336" providerId="LiveId" clId="{264F1B4C-168B-4D1F-9EB5-8E4DC749470D}" dt="2023-12-19T17:32:01.373" v="589" actId="26606"/>
          <ac:spMkLst>
            <pc:docMk/>
            <pc:sldMk cId="1771743256" sldId="272"/>
            <ac:spMk id="30" creationId="{B66D7F65-E9B6-4775-8355-D095CC73C1C8}"/>
          </ac:spMkLst>
        </pc:spChg>
        <pc:spChg chg="add del">
          <ac:chgData name="Marin Kvesić" userId="f8a74dd33253f336" providerId="LiveId" clId="{264F1B4C-168B-4D1F-9EB5-8E4DC749470D}" dt="2023-12-19T17:32:01.373" v="589" actId="26606"/>
          <ac:spMkLst>
            <pc:docMk/>
            <pc:sldMk cId="1771743256" sldId="272"/>
            <ac:spMk id="31" creationId="{C36B5FFB-48A8-1A62-3D53-F50B1856718F}"/>
          </ac:spMkLst>
        </pc:spChg>
        <pc:spChg chg="add del">
          <ac:chgData name="Marin Kvesić" userId="f8a74dd33253f336" providerId="LiveId" clId="{264F1B4C-168B-4D1F-9EB5-8E4DC749470D}" dt="2023-12-19T17:32:01.373" v="589" actId="26606"/>
          <ac:spMkLst>
            <pc:docMk/>
            <pc:sldMk cId="1771743256" sldId="272"/>
            <ac:spMk id="33" creationId="{61707E60-CEC9-4661-AA82-69242EB4BDC3}"/>
          </ac:spMkLst>
        </pc:spChg>
        <pc:spChg chg="add del">
          <ac:chgData name="Marin Kvesić" userId="f8a74dd33253f336" providerId="LiveId" clId="{264F1B4C-168B-4D1F-9EB5-8E4DC749470D}" dt="2023-12-19T17:32:01.373" v="589" actId="26606"/>
          <ac:spMkLst>
            <pc:docMk/>
            <pc:sldMk cId="1771743256" sldId="272"/>
            <ac:spMk id="34" creationId="{8F035CD8-AE30-4146-96F2-036B0CE5E4F3}"/>
          </ac:spMkLst>
        </pc:spChg>
        <pc:spChg chg="add del">
          <ac:chgData name="Marin Kvesić" userId="f8a74dd33253f336" providerId="LiveId" clId="{264F1B4C-168B-4D1F-9EB5-8E4DC749470D}" dt="2023-12-19T17:32:05.197" v="591" actId="26606"/>
          <ac:spMkLst>
            <pc:docMk/>
            <pc:sldMk cId="1771743256" sldId="272"/>
            <ac:spMk id="36" creationId="{2E17E911-875F-4DE5-8699-99D9F1805A5D}"/>
          </ac:spMkLst>
        </pc:spChg>
        <pc:spChg chg="add del">
          <ac:chgData name="Marin Kvesić" userId="f8a74dd33253f336" providerId="LiveId" clId="{264F1B4C-168B-4D1F-9EB5-8E4DC749470D}" dt="2023-12-19T17:32:05.197" v="591" actId="26606"/>
          <ac:spMkLst>
            <pc:docMk/>
            <pc:sldMk cId="1771743256" sldId="272"/>
            <ac:spMk id="37" creationId="{CD9FE4EF-C4D8-49A0-B2FF-81D8DB7D8A24}"/>
          </ac:spMkLst>
        </pc:spChg>
        <pc:spChg chg="add del">
          <ac:chgData name="Marin Kvesić" userId="f8a74dd33253f336" providerId="LiveId" clId="{264F1B4C-168B-4D1F-9EB5-8E4DC749470D}" dt="2023-12-19T17:32:05.197" v="591" actId="26606"/>
          <ac:spMkLst>
            <pc:docMk/>
            <pc:sldMk cId="1771743256" sldId="272"/>
            <ac:spMk id="38" creationId="{4300840D-0A0B-4512-BACA-B439D5B9C57C}"/>
          </ac:spMkLst>
        </pc:spChg>
        <pc:spChg chg="add del">
          <ac:chgData name="Marin Kvesić" userId="f8a74dd33253f336" providerId="LiveId" clId="{264F1B4C-168B-4D1F-9EB5-8E4DC749470D}" dt="2023-12-19T17:32:05.197" v="591" actId="26606"/>
          <ac:spMkLst>
            <pc:docMk/>
            <pc:sldMk cId="1771743256" sldId="272"/>
            <ac:spMk id="39" creationId="{D2B78728-A580-49A7-84F9-6EF6F583ADE0}"/>
          </ac:spMkLst>
        </pc:spChg>
        <pc:spChg chg="add del">
          <ac:chgData name="Marin Kvesić" userId="f8a74dd33253f336" providerId="LiveId" clId="{264F1B4C-168B-4D1F-9EB5-8E4DC749470D}" dt="2023-12-19T17:32:05.197" v="591" actId="26606"/>
          <ac:spMkLst>
            <pc:docMk/>
            <pc:sldMk cId="1771743256" sldId="272"/>
            <ac:spMk id="40" creationId="{38FAA1A1-D861-433F-88FA-1E9D6FD31D11}"/>
          </ac:spMkLst>
        </pc:spChg>
        <pc:spChg chg="add del">
          <ac:chgData name="Marin Kvesić" userId="f8a74dd33253f336" providerId="LiveId" clId="{264F1B4C-168B-4D1F-9EB5-8E4DC749470D}" dt="2023-12-19T17:32:05.197" v="591" actId="26606"/>
          <ac:spMkLst>
            <pc:docMk/>
            <pc:sldMk cId="1771743256" sldId="272"/>
            <ac:spMk id="41" creationId="{8D71EDA1-87BF-4D5D-AB79-F346FD19278A}"/>
          </ac:spMkLst>
        </pc:spChg>
        <pc:spChg chg="add del">
          <ac:chgData name="Marin Kvesić" userId="f8a74dd33253f336" providerId="LiveId" clId="{264F1B4C-168B-4D1F-9EB5-8E4DC749470D}" dt="2023-12-19T17:32:05.197" v="591" actId="26606"/>
          <ac:spMkLst>
            <pc:docMk/>
            <pc:sldMk cId="1771743256" sldId="272"/>
            <ac:spMk id="42" creationId="{C36B5FFB-48A8-1A62-3D53-F50B1856718F}"/>
          </ac:spMkLst>
        </pc:spChg>
        <pc:spChg chg="add del">
          <ac:chgData name="Marin Kvesić" userId="f8a74dd33253f336" providerId="LiveId" clId="{264F1B4C-168B-4D1F-9EB5-8E4DC749470D}" dt="2023-12-19T17:32:09.257" v="593" actId="26606"/>
          <ac:spMkLst>
            <pc:docMk/>
            <pc:sldMk cId="1771743256" sldId="272"/>
            <ac:spMk id="45" creationId="{C36B5FFB-48A8-1A62-3D53-F50B1856718F}"/>
          </ac:spMkLst>
        </pc:spChg>
        <pc:spChg chg="add del">
          <ac:chgData name="Marin Kvesić" userId="f8a74dd33253f336" providerId="LiveId" clId="{264F1B4C-168B-4D1F-9EB5-8E4DC749470D}" dt="2023-12-19T17:32:14.215" v="595" actId="26606"/>
          <ac:spMkLst>
            <pc:docMk/>
            <pc:sldMk cId="1771743256" sldId="272"/>
            <ac:spMk id="47" creationId="{A2679492-7988-4050-9056-542444452411}"/>
          </ac:spMkLst>
        </pc:spChg>
        <pc:spChg chg="add del">
          <ac:chgData name="Marin Kvesić" userId="f8a74dd33253f336" providerId="LiveId" clId="{264F1B4C-168B-4D1F-9EB5-8E4DC749470D}" dt="2023-12-19T17:32:14.215" v="595" actId="26606"/>
          <ac:spMkLst>
            <pc:docMk/>
            <pc:sldMk cId="1771743256" sldId="272"/>
            <ac:spMk id="48" creationId="{B091B163-7D61-4891-ABCF-5C13D9C418D0}"/>
          </ac:spMkLst>
        </pc:spChg>
        <pc:spChg chg="add del">
          <ac:chgData name="Marin Kvesić" userId="f8a74dd33253f336" providerId="LiveId" clId="{264F1B4C-168B-4D1F-9EB5-8E4DC749470D}" dt="2023-12-19T17:32:14.215" v="595" actId="26606"/>
          <ac:spMkLst>
            <pc:docMk/>
            <pc:sldMk cId="1771743256" sldId="272"/>
            <ac:spMk id="53" creationId="{C36B5FFB-48A8-1A62-3D53-F50B1856718F}"/>
          </ac:spMkLst>
        </pc:spChg>
        <pc:spChg chg="add del">
          <ac:chgData name="Marin Kvesić" userId="f8a74dd33253f336" providerId="LiveId" clId="{264F1B4C-168B-4D1F-9EB5-8E4DC749470D}" dt="2023-12-19T17:32:16.821" v="597" actId="26606"/>
          <ac:spMkLst>
            <pc:docMk/>
            <pc:sldMk cId="1771743256" sldId="272"/>
            <ac:spMk id="56" creationId="{CBB2B1F0-0DD6-4744-9A46-7A344FB48E40}"/>
          </ac:spMkLst>
        </pc:spChg>
        <pc:spChg chg="add del">
          <ac:chgData name="Marin Kvesić" userId="f8a74dd33253f336" providerId="LiveId" clId="{264F1B4C-168B-4D1F-9EB5-8E4DC749470D}" dt="2023-12-19T17:32:16.821" v="597" actId="26606"/>
          <ac:spMkLst>
            <pc:docMk/>
            <pc:sldMk cId="1771743256" sldId="272"/>
            <ac:spMk id="57" creationId="{52D502E5-F6B4-4D58-B4AE-FC466FF15EE8}"/>
          </ac:spMkLst>
        </pc:spChg>
        <pc:spChg chg="add del">
          <ac:chgData name="Marin Kvesić" userId="f8a74dd33253f336" providerId="LiveId" clId="{264F1B4C-168B-4D1F-9EB5-8E4DC749470D}" dt="2023-12-19T17:32:16.821" v="597" actId="26606"/>
          <ac:spMkLst>
            <pc:docMk/>
            <pc:sldMk cId="1771743256" sldId="272"/>
            <ac:spMk id="58" creationId="{9DECDBF4-02B6-4BB4-B65B-B8107AD6A9E8}"/>
          </ac:spMkLst>
        </pc:spChg>
        <pc:spChg chg="add del">
          <ac:chgData name="Marin Kvesić" userId="f8a74dd33253f336" providerId="LiveId" clId="{264F1B4C-168B-4D1F-9EB5-8E4DC749470D}" dt="2023-12-19T17:32:16.821" v="597" actId="26606"/>
          <ac:spMkLst>
            <pc:docMk/>
            <pc:sldMk cId="1771743256" sldId="272"/>
            <ac:spMk id="59" creationId="{C36B5FFB-48A8-1A62-3D53-F50B1856718F}"/>
          </ac:spMkLst>
        </pc:spChg>
        <pc:spChg chg="add">
          <ac:chgData name="Marin Kvesić" userId="f8a74dd33253f336" providerId="LiveId" clId="{264F1B4C-168B-4D1F-9EB5-8E4DC749470D}" dt="2023-12-19T17:32:16.836" v="598" actId="26606"/>
          <ac:spMkLst>
            <pc:docMk/>
            <pc:sldMk cId="1771743256" sldId="272"/>
            <ac:spMk id="61" creationId="{BACC6370-2D7E-4714-9D71-7542949D7D5D}"/>
          </ac:spMkLst>
        </pc:spChg>
        <pc:spChg chg="add">
          <ac:chgData name="Marin Kvesić" userId="f8a74dd33253f336" providerId="LiveId" clId="{264F1B4C-168B-4D1F-9EB5-8E4DC749470D}" dt="2023-12-19T17:32:16.836" v="598" actId="26606"/>
          <ac:spMkLst>
            <pc:docMk/>
            <pc:sldMk cId="1771743256" sldId="272"/>
            <ac:spMk id="62" creationId="{F68B3F68-107C-434F-AA38-110D5EA91B85}"/>
          </ac:spMkLst>
        </pc:spChg>
        <pc:spChg chg="add">
          <ac:chgData name="Marin Kvesić" userId="f8a74dd33253f336" providerId="LiveId" clId="{264F1B4C-168B-4D1F-9EB5-8E4DC749470D}" dt="2023-12-19T17:32:16.836" v="598" actId="26606"/>
          <ac:spMkLst>
            <pc:docMk/>
            <pc:sldMk cId="1771743256" sldId="272"/>
            <ac:spMk id="63" creationId="{AAD0DBB9-1A4B-4391-81D4-CB19F9AB918A}"/>
          </ac:spMkLst>
        </pc:spChg>
        <pc:spChg chg="add">
          <ac:chgData name="Marin Kvesić" userId="f8a74dd33253f336" providerId="LiveId" clId="{264F1B4C-168B-4D1F-9EB5-8E4DC749470D}" dt="2023-12-19T17:32:16.836" v="598" actId="26606"/>
          <ac:spMkLst>
            <pc:docMk/>
            <pc:sldMk cId="1771743256" sldId="272"/>
            <ac:spMk id="64" creationId="{063BBA22-50EA-4C4D-BE05-F1CE4E63AA56}"/>
          </ac:spMkLst>
        </pc:spChg>
        <pc:grpChg chg="add del">
          <ac:chgData name="Marin Kvesić" userId="f8a74dd33253f336" providerId="LiveId" clId="{264F1B4C-168B-4D1F-9EB5-8E4DC749470D}" dt="2023-12-19T17:31:44.149" v="585" actId="26606"/>
          <ac:grpSpMkLst>
            <pc:docMk/>
            <pc:sldMk cId="1771743256" sldId="272"/>
            <ac:grpSpMk id="19" creationId="{05314994-6337-4875-8CF5-652CAFE8342C}"/>
          </ac:grpSpMkLst>
        </pc:grpChg>
        <pc:grpChg chg="add del">
          <ac:chgData name="Marin Kvesić" userId="f8a74dd33253f336" providerId="LiveId" clId="{264F1B4C-168B-4D1F-9EB5-8E4DC749470D}" dt="2023-12-19T17:32:14.215" v="595" actId="26606"/>
          <ac:grpSpMkLst>
            <pc:docMk/>
            <pc:sldMk cId="1771743256" sldId="272"/>
            <ac:grpSpMk id="49" creationId="{0474DF76-993E-44DE-AFB0-C416182ACECF}"/>
          </ac:grpSpMkLst>
        </pc:grpChg>
        <pc:graphicFrameChg chg="add del">
          <ac:chgData name="Marin Kvesić" userId="f8a74dd33253f336" providerId="LiveId" clId="{264F1B4C-168B-4D1F-9EB5-8E4DC749470D}" dt="2023-12-19T17:31:44.149" v="585" actId="26606"/>
          <ac:graphicFrameMkLst>
            <pc:docMk/>
            <pc:sldMk cId="1771743256" sldId="272"/>
            <ac:graphicFrameMk id="22" creationId="{09257AC3-DBBF-F73B-2C51-9EF33AE42178}"/>
          </ac:graphicFrameMkLst>
        </pc:graphicFrameChg>
        <pc:graphicFrameChg chg="add del">
          <ac:chgData name="Marin Kvesić" userId="f8a74dd33253f336" providerId="LiveId" clId="{264F1B4C-168B-4D1F-9EB5-8E4DC749470D}" dt="2023-12-19T17:31:56.825" v="587" actId="26606"/>
          <ac:graphicFrameMkLst>
            <pc:docMk/>
            <pc:sldMk cId="1771743256" sldId="272"/>
            <ac:graphicFrameMk id="28" creationId="{EF93372F-3D10-1310-11B1-513E52C59CEC}"/>
          </ac:graphicFrameMkLst>
        </pc:graphicFrameChg>
        <pc:graphicFrameChg chg="add mod">
          <ac:chgData name="Marin Kvesić" userId="f8a74dd33253f336" providerId="LiveId" clId="{264F1B4C-168B-4D1F-9EB5-8E4DC749470D}" dt="2023-12-19T17:32:36.091" v="606" actId="20577"/>
          <ac:graphicFrameMkLst>
            <pc:docMk/>
            <pc:sldMk cId="1771743256" sldId="272"/>
            <ac:graphicFrameMk id="65" creationId="{EF93372F-3D10-1310-11B1-513E52C59CEC}"/>
          </ac:graphicFrameMkLst>
        </pc:graphicFrameChg>
        <pc:picChg chg="add del">
          <ac:chgData name="Marin Kvesić" userId="f8a74dd33253f336" providerId="LiveId" clId="{264F1B4C-168B-4D1F-9EB5-8E4DC749470D}" dt="2023-12-19T17:31:35.424" v="581" actId="26606"/>
          <ac:picMkLst>
            <pc:docMk/>
            <pc:sldMk cId="1771743256" sldId="272"/>
            <ac:picMk id="5" creationId="{B1F9549C-27F5-B339-2FB1-BD263FE6EB9F}"/>
          </ac:picMkLst>
        </pc:picChg>
        <pc:picChg chg="add del">
          <ac:chgData name="Marin Kvesić" userId="f8a74dd33253f336" providerId="LiveId" clId="{264F1B4C-168B-4D1F-9EB5-8E4DC749470D}" dt="2023-12-19T17:31:39.871" v="583" actId="26606"/>
          <ac:picMkLst>
            <pc:docMk/>
            <pc:sldMk cId="1771743256" sldId="272"/>
            <ac:picMk id="15" creationId="{3106F82B-87D0-96C3-D7D1-45CEA0958D0A}"/>
          </ac:picMkLst>
        </pc:picChg>
        <pc:picChg chg="add del">
          <ac:chgData name="Marin Kvesić" userId="f8a74dd33253f336" providerId="LiveId" clId="{264F1B4C-168B-4D1F-9EB5-8E4DC749470D}" dt="2023-12-19T17:32:01.373" v="589" actId="26606"/>
          <ac:picMkLst>
            <pc:docMk/>
            <pc:sldMk cId="1771743256" sldId="272"/>
            <ac:picMk id="32" creationId="{BBDA7C63-3155-8174-3784-E61AB27C7E14}"/>
          </ac:picMkLst>
        </pc:picChg>
        <pc:picChg chg="add del">
          <ac:chgData name="Marin Kvesić" userId="f8a74dd33253f336" providerId="LiveId" clId="{264F1B4C-168B-4D1F-9EB5-8E4DC749470D}" dt="2023-12-19T17:32:05.197" v="591" actId="26606"/>
          <ac:picMkLst>
            <pc:docMk/>
            <pc:sldMk cId="1771743256" sldId="272"/>
            <ac:picMk id="43" creationId="{C046F6F9-3F7A-A1EF-DE27-01F16309C4EB}"/>
          </ac:picMkLst>
        </pc:picChg>
        <pc:cxnChg chg="add del">
          <ac:chgData name="Marin Kvesić" userId="f8a74dd33253f336" providerId="LiveId" clId="{264F1B4C-168B-4D1F-9EB5-8E4DC749470D}" dt="2023-12-19T17:32:14.215" v="595" actId="26606"/>
          <ac:cxnSpMkLst>
            <pc:docMk/>
            <pc:sldMk cId="1771743256" sldId="272"/>
            <ac:cxnSpMk id="54" creationId="{C49DA8F6-BCC1-4447-B54C-57856834B94B}"/>
          </ac:cxnSpMkLst>
        </pc:cxnChg>
      </pc:sldChg>
      <pc:sldChg chg="addSp delSp modSp new mod setBg">
        <pc:chgData name="Marin Kvesić" userId="f8a74dd33253f336" providerId="LiveId" clId="{264F1B4C-168B-4D1F-9EB5-8E4DC749470D}" dt="2023-12-19T17:36:42.909" v="791" actId="26606"/>
        <pc:sldMkLst>
          <pc:docMk/>
          <pc:sldMk cId="3459375507" sldId="273"/>
        </pc:sldMkLst>
        <pc:spChg chg="mod">
          <ac:chgData name="Marin Kvesić" userId="f8a74dd33253f336" providerId="LiveId" clId="{264F1B4C-168B-4D1F-9EB5-8E4DC749470D}" dt="2023-12-19T17:36:42.909" v="791" actId="26606"/>
          <ac:spMkLst>
            <pc:docMk/>
            <pc:sldMk cId="3459375507" sldId="273"/>
            <ac:spMk id="2" creationId="{A7087F2A-AFD3-71A9-C88A-D4B9D423211B}"/>
          </ac:spMkLst>
        </pc:spChg>
        <pc:spChg chg="mod">
          <ac:chgData name="Marin Kvesić" userId="f8a74dd33253f336" providerId="LiveId" clId="{264F1B4C-168B-4D1F-9EB5-8E4DC749470D}" dt="2023-12-19T17:36:42.909" v="791" actId="26606"/>
          <ac:spMkLst>
            <pc:docMk/>
            <pc:sldMk cId="3459375507" sldId="273"/>
            <ac:spMk id="3" creationId="{9FD6C050-1204-A014-8F80-146545588AC8}"/>
          </ac:spMkLst>
        </pc:spChg>
        <pc:spChg chg="add del">
          <ac:chgData name="Marin Kvesić" userId="f8a74dd33253f336" providerId="LiveId" clId="{264F1B4C-168B-4D1F-9EB5-8E4DC749470D}" dt="2023-12-19T17:36:32.290" v="782" actId="26606"/>
          <ac:spMkLst>
            <pc:docMk/>
            <pc:sldMk cId="3459375507" sldId="273"/>
            <ac:spMk id="10" creationId="{0288C6B4-AFC3-407F-A595-EFFD38D4CCAF}"/>
          </ac:spMkLst>
        </pc:spChg>
        <pc:spChg chg="add del">
          <ac:chgData name="Marin Kvesić" userId="f8a74dd33253f336" providerId="LiveId" clId="{264F1B4C-168B-4D1F-9EB5-8E4DC749470D}" dt="2023-12-19T17:36:32.290" v="782" actId="26606"/>
          <ac:spMkLst>
            <pc:docMk/>
            <pc:sldMk cId="3459375507" sldId="273"/>
            <ac:spMk id="12" creationId="{CF236821-17FE-429B-8D2C-08E13A64EA40}"/>
          </ac:spMkLst>
        </pc:spChg>
        <pc:spChg chg="add del">
          <ac:chgData name="Marin Kvesić" userId="f8a74dd33253f336" providerId="LiveId" clId="{264F1B4C-168B-4D1F-9EB5-8E4DC749470D}" dt="2023-12-19T17:36:32.290" v="782" actId="26606"/>
          <ac:spMkLst>
            <pc:docMk/>
            <pc:sldMk cId="3459375507" sldId="273"/>
            <ac:spMk id="14" creationId="{C0BDBCD2-E081-43AB-9119-C55465E59757}"/>
          </ac:spMkLst>
        </pc:spChg>
        <pc:spChg chg="add del">
          <ac:chgData name="Marin Kvesić" userId="f8a74dd33253f336" providerId="LiveId" clId="{264F1B4C-168B-4D1F-9EB5-8E4DC749470D}" dt="2023-12-19T17:36:32.290" v="782" actId="26606"/>
          <ac:spMkLst>
            <pc:docMk/>
            <pc:sldMk cId="3459375507" sldId="273"/>
            <ac:spMk id="16" creationId="{98E79BE4-34FE-485A-98A5-92CE8F7C4743}"/>
          </ac:spMkLst>
        </pc:spChg>
        <pc:spChg chg="add del">
          <ac:chgData name="Marin Kvesić" userId="f8a74dd33253f336" providerId="LiveId" clId="{264F1B4C-168B-4D1F-9EB5-8E4DC749470D}" dt="2023-12-19T17:36:32.290" v="782" actId="26606"/>
          <ac:spMkLst>
            <pc:docMk/>
            <pc:sldMk cId="3459375507" sldId="273"/>
            <ac:spMk id="18" creationId="{7A5F0580-5EE9-419F-96EE-B6529EF6E7D0}"/>
          </ac:spMkLst>
        </pc:spChg>
        <pc:spChg chg="add del">
          <ac:chgData name="Marin Kvesić" userId="f8a74dd33253f336" providerId="LiveId" clId="{264F1B4C-168B-4D1F-9EB5-8E4DC749470D}" dt="2023-12-19T17:36:38.555" v="784" actId="26606"/>
          <ac:spMkLst>
            <pc:docMk/>
            <pc:sldMk cId="3459375507" sldId="273"/>
            <ac:spMk id="20" creationId="{2B97F24A-32CE-4C1C-A50D-3016B394DCFB}"/>
          </ac:spMkLst>
        </pc:spChg>
        <pc:spChg chg="add del">
          <ac:chgData name="Marin Kvesić" userId="f8a74dd33253f336" providerId="LiveId" clId="{264F1B4C-168B-4D1F-9EB5-8E4DC749470D}" dt="2023-12-19T17:36:38.555" v="784" actId="26606"/>
          <ac:spMkLst>
            <pc:docMk/>
            <pc:sldMk cId="3459375507" sldId="273"/>
            <ac:spMk id="21" creationId="{CD8B4F24-440B-49E9-B85D-733523DC064B}"/>
          </ac:spMkLst>
        </pc:spChg>
        <pc:spChg chg="add del">
          <ac:chgData name="Marin Kvesić" userId="f8a74dd33253f336" providerId="LiveId" clId="{264F1B4C-168B-4D1F-9EB5-8E4DC749470D}" dt="2023-12-19T17:36:39.608" v="786" actId="26606"/>
          <ac:spMkLst>
            <pc:docMk/>
            <pc:sldMk cId="3459375507" sldId="273"/>
            <ac:spMk id="23" creationId="{0B9EE3F3-89B7-43C3-8651-C4C96830993D}"/>
          </ac:spMkLst>
        </pc:spChg>
        <pc:spChg chg="add del">
          <ac:chgData name="Marin Kvesić" userId="f8a74dd33253f336" providerId="LiveId" clId="{264F1B4C-168B-4D1F-9EB5-8E4DC749470D}" dt="2023-12-19T17:36:39.608" v="786" actId="26606"/>
          <ac:spMkLst>
            <pc:docMk/>
            <pc:sldMk cId="3459375507" sldId="273"/>
            <ac:spMk id="24" creationId="{33AE4636-AEEC-45D6-84D4-7AC2DA48ECF8}"/>
          </ac:spMkLst>
        </pc:spChg>
        <pc:spChg chg="add del">
          <ac:chgData name="Marin Kvesić" userId="f8a74dd33253f336" providerId="LiveId" clId="{264F1B4C-168B-4D1F-9EB5-8E4DC749470D}" dt="2023-12-19T17:36:39.608" v="786" actId="26606"/>
          <ac:spMkLst>
            <pc:docMk/>
            <pc:sldMk cId="3459375507" sldId="273"/>
            <ac:spMk id="25" creationId="{8D9CE0F4-2EB2-4F1F-8AAC-DB3571D9FE10}"/>
          </ac:spMkLst>
        </pc:spChg>
        <pc:spChg chg="add del">
          <ac:chgData name="Marin Kvesić" userId="f8a74dd33253f336" providerId="LiveId" clId="{264F1B4C-168B-4D1F-9EB5-8E4DC749470D}" dt="2023-12-19T17:36:41.612" v="788" actId="26606"/>
          <ac:spMkLst>
            <pc:docMk/>
            <pc:sldMk cId="3459375507" sldId="273"/>
            <ac:spMk id="27" creationId="{2B97F24A-32CE-4C1C-A50D-3016B394DCFB}"/>
          </ac:spMkLst>
        </pc:spChg>
        <pc:spChg chg="add del">
          <ac:chgData name="Marin Kvesić" userId="f8a74dd33253f336" providerId="LiveId" clId="{264F1B4C-168B-4D1F-9EB5-8E4DC749470D}" dt="2023-12-19T17:36:41.612" v="788" actId="26606"/>
          <ac:spMkLst>
            <pc:docMk/>
            <pc:sldMk cId="3459375507" sldId="273"/>
            <ac:spMk id="28" creationId="{CD8B4F24-440B-49E9-B85D-733523DC064B}"/>
          </ac:spMkLst>
        </pc:spChg>
        <pc:spChg chg="add del">
          <ac:chgData name="Marin Kvesić" userId="f8a74dd33253f336" providerId="LiveId" clId="{264F1B4C-168B-4D1F-9EB5-8E4DC749470D}" dt="2023-12-19T17:36:42.894" v="790" actId="26606"/>
          <ac:spMkLst>
            <pc:docMk/>
            <pc:sldMk cId="3459375507" sldId="273"/>
            <ac:spMk id="30" creationId="{12609869-9E80-471B-A487-A53288E0E791}"/>
          </ac:spMkLst>
        </pc:spChg>
        <pc:spChg chg="add del">
          <ac:chgData name="Marin Kvesić" userId="f8a74dd33253f336" providerId="LiveId" clId="{264F1B4C-168B-4D1F-9EB5-8E4DC749470D}" dt="2023-12-19T17:36:42.894" v="790" actId="26606"/>
          <ac:spMkLst>
            <pc:docMk/>
            <pc:sldMk cId="3459375507" sldId="273"/>
            <ac:spMk id="31" creationId="{7004738A-9D34-43E8-97D2-CA0EED4F8BE0}"/>
          </ac:spMkLst>
        </pc:spChg>
        <pc:spChg chg="add del">
          <ac:chgData name="Marin Kvesić" userId="f8a74dd33253f336" providerId="LiveId" clId="{264F1B4C-168B-4D1F-9EB5-8E4DC749470D}" dt="2023-12-19T17:36:42.894" v="790" actId="26606"/>
          <ac:spMkLst>
            <pc:docMk/>
            <pc:sldMk cId="3459375507" sldId="273"/>
            <ac:spMk id="32" creationId="{B8B8D07F-F13E-443E-BA68-2D26672D76B9}"/>
          </ac:spMkLst>
        </pc:spChg>
        <pc:spChg chg="add del">
          <ac:chgData name="Marin Kvesić" userId="f8a74dd33253f336" providerId="LiveId" clId="{264F1B4C-168B-4D1F-9EB5-8E4DC749470D}" dt="2023-12-19T17:36:42.894" v="790" actId="26606"/>
          <ac:spMkLst>
            <pc:docMk/>
            <pc:sldMk cId="3459375507" sldId="273"/>
            <ac:spMk id="33" creationId="{2813A4FA-24A5-41ED-A534-3807D1B2F344}"/>
          </ac:spMkLst>
        </pc:spChg>
        <pc:spChg chg="add del">
          <ac:chgData name="Marin Kvesić" userId="f8a74dd33253f336" providerId="LiveId" clId="{264F1B4C-168B-4D1F-9EB5-8E4DC749470D}" dt="2023-12-19T17:36:42.894" v="790" actId="26606"/>
          <ac:spMkLst>
            <pc:docMk/>
            <pc:sldMk cId="3459375507" sldId="273"/>
            <ac:spMk id="34" creationId="{C3944F27-CA70-4E84-A51A-E6BF89558979}"/>
          </ac:spMkLst>
        </pc:spChg>
        <pc:spChg chg="add">
          <ac:chgData name="Marin Kvesić" userId="f8a74dd33253f336" providerId="LiveId" clId="{264F1B4C-168B-4D1F-9EB5-8E4DC749470D}" dt="2023-12-19T17:36:42.909" v="791" actId="26606"/>
          <ac:spMkLst>
            <pc:docMk/>
            <pc:sldMk cId="3459375507" sldId="273"/>
            <ac:spMk id="36" creationId="{0B9EE3F3-89B7-43C3-8651-C4C96830993D}"/>
          </ac:spMkLst>
        </pc:spChg>
        <pc:spChg chg="add">
          <ac:chgData name="Marin Kvesić" userId="f8a74dd33253f336" providerId="LiveId" clId="{264F1B4C-168B-4D1F-9EB5-8E4DC749470D}" dt="2023-12-19T17:36:42.909" v="791" actId="26606"/>
          <ac:spMkLst>
            <pc:docMk/>
            <pc:sldMk cId="3459375507" sldId="273"/>
            <ac:spMk id="37" creationId="{33AE4636-AEEC-45D6-84D4-7AC2DA48ECF8}"/>
          </ac:spMkLst>
        </pc:spChg>
        <pc:spChg chg="add">
          <ac:chgData name="Marin Kvesić" userId="f8a74dd33253f336" providerId="LiveId" clId="{264F1B4C-168B-4D1F-9EB5-8E4DC749470D}" dt="2023-12-19T17:36:42.909" v="791" actId="26606"/>
          <ac:spMkLst>
            <pc:docMk/>
            <pc:sldMk cId="3459375507" sldId="273"/>
            <ac:spMk id="38" creationId="{8D9CE0F4-2EB2-4F1F-8AAC-DB3571D9FE10}"/>
          </ac:spMkLst>
        </pc:spChg>
        <pc:picChg chg="add mod">
          <ac:chgData name="Marin Kvesić" userId="f8a74dd33253f336" providerId="LiveId" clId="{264F1B4C-168B-4D1F-9EB5-8E4DC749470D}" dt="2023-12-19T17:36:42.909" v="791" actId="26606"/>
          <ac:picMkLst>
            <pc:docMk/>
            <pc:sldMk cId="3459375507" sldId="273"/>
            <ac:picMk id="5" creationId="{98D76651-CFCB-1217-FFC3-AC9DE63EAA85}"/>
          </ac:picMkLst>
        </pc:picChg>
      </pc:sldChg>
      <pc:sldChg chg="addSp delSp modSp new mod setBg modNotesTx">
        <pc:chgData name="Marin Kvesić" userId="f8a74dd33253f336" providerId="LiveId" clId="{264F1B4C-168B-4D1F-9EB5-8E4DC749470D}" dt="2023-12-19T17:42:05.379" v="1008" actId="20577"/>
        <pc:sldMkLst>
          <pc:docMk/>
          <pc:sldMk cId="3065691217" sldId="274"/>
        </pc:sldMkLst>
        <pc:spChg chg="mod">
          <ac:chgData name="Marin Kvesić" userId="f8a74dd33253f336" providerId="LiveId" clId="{264F1B4C-168B-4D1F-9EB5-8E4DC749470D}" dt="2023-12-19T17:41:08.493" v="844" actId="26606"/>
          <ac:spMkLst>
            <pc:docMk/>
            <pc:sldMk cId="3065691217" sldId="274"/>
            <ac:spMk id="2" creationId="{3EC2A0FC-1A02-D074-7EB0-4B1C362D2DCB}"/>
          </ac:spMkLst>
        </pc:spChg>
        <pc:spChg chg="del">
          <ac:chgData name="Marin Kvesić" userId="f8a74dd33253f336" providerId="LiveId" clId="{264F1B4C-168B-4D1F-9EB5-8E4DC749470D}" dt="2023-12-19T17:40:13.535" v="820"/>
          <ac:spMkLst>
            <pc:docMk/>
            <pc:sldMk cId="3065691217" sldId="274"/>
            <ac:spMk id="3" creationId="{D0149161-A0C8-8CD3-4E2C-4F0CFE81E7E1}"/>
          </ac:spMkLst>
        </pc:spChg>
        <pc:spChg chg="add del">
          <ac:chgData name="Marin Kvesić" userId="f8a74dd33253f336" providerId="LiveId" clId="{264F1B4C-168B-4D1F-9EB5-8E4DC749470D}" dt="2023-12-19T17:41:08.493" v="844" actId="26606"/>
          <ac:spMkLst>
            <pc:docMk/>
            <pc:sldMk cId="3065691217" sldId="274"/>
            <ac:spMk id="12" creationId="{2151139A-886F-4B97-8815-729AD3831BBD}"/>
          </ac:spMkLst>
        </pc:spChg>
        <pc:spChg chg="add del">
          <ac:chgData name="Marin Kvesić" userId="f8a74dd33253f336" providerId="LiveId" clId="{264F1B4C-168B-4D1F-9EB5-8E4DC749470D}" dt="2023-12-19T17:41:08.493" v="844" actId="26606"/>
          <ac:spMkLst>
            <pc:docMk/>
            <pc:sldMk cId="3065691217" sldId="274"/>
            <ac:spMk id="14" creationId="{AB5E08C4-8CDD-4623-A5B8-E998C6DEE3B7}"/>
          </ac:spMkLst>
        </pc:spChg>
        <pc:spChg chg="add del">
          <ac:chgData name="Marin Kvesić" userId="f8a74dd33253f336" providerId="LiveId" clId="{264F1B4C-168B-4D1F-9EB5-8E4DC749470D}" dt="2023-12-19T17:41:08.493" v="844" actId="26606"/>
          <ac:spMkLst>
            <pc:docMk/>
            <pc:sldMk cId="3065691217" sldId="274"/>
            <ac:spMk id="16" creationId="{15F33878-D502-4FFA-8ACE-F2AECDB2A23F}"/>
          </ac:spMkLst>
        </pc:spChg>
        <pc:spChg chg="add del">
          <ac:chgData name="Marin Kvesić" userId="f8a74dd33253f336" providerId="LiveId" clId="{264F1B4C-168B-4D1F-9EB5-8E4DC749470D}" dt="2023-12-19T17:41:08.493" v="844" actId="26606"/>
          <ac:spMkLst>
            <pc:docMk/>
            <pc:sldMk cId="3065691217" sldId="274"/>
            <ac:spMk id="18" creationId="{D3539FEE-81D3-4406-802E-60B20B16F4F6}"/>
          </ac:spMkLst>
        </pc:spChg>
        <pc:spChg chg="add del">
          <ac:chgData name="Marin Kvesić" userId="f8a74dd33253f336" providerId="LiveId" clId="{264F1B4C-168B-4D1F-9EB5-8E4DC749470D}" dt="2023-12-19T17:41:08.493" v="844" actId="26606"/>
          <ac:spMkLst>
            <pc:docMk/>
            <pc:sldMk cId="3065691217" sldId="274"/>
            <ac:spMk id="20" creationId="{DC701763-729E-462F-A5A8-E0DEFEB1E2E4}"/>
          </ac:spMkLst>
        </pc:spChg>
        <pc:spChg chg="add">
          <ac:chgData name="Marin Kvesić" userId="f8a74dd33253f336" providerId="LiveId" clId="{264F1B4C-168B-4D1F-9EB5-8E4DC749470D}" dt="2023-12-19T17:41:08.493" v="844" actId="26606"/>
          <ac:spMkLst>
            <pc:docMk/>
            <pc:sldMk cId="3065691217" sldId="274"/>
            <ac:spMk id="25" creationId="{2151139A-886F-4B97-8815-729AD3831BBD}"/>
          </ac:spMkLst>
        </pc:spChg>
        <pc:spChg chg="add">
          <ac:chgData name="Marin Kvesić" userId="f8a74dd33253f336" providerId="LiveId" clId="{264F1B4C-168B-4D1F-9EB5-8E4DC749470D}" dt="2023-12-19T17:41:08.493" v="844" actId="26606"/>
          <ac:spMkLst>
            <pc:docMk/>
            <pc:sldMk cId="3065691217" sldId="274"/>
            <ac:spMk id="27" creationId="{AB5E08C4-8CDD-4623-A5B8-E998C6DEE3B7}"/>
          </ac:spMkLst>
        </pc:spChg>
        <pc:spChg chg="add">
          <ac:chgData name="Marin Kvesić" userId="f8a74dd33253f336" providerId="LiveId" clId="{264F1B4C-168B-4D1F-9EB5-8E4DC749470D}" dt="2023-12-19T17:41:08.493" v="844" actId="26606"/>
          <ac:spMkLst>
            <pc:docMk/>
            <pc:sldMk cId="3065691217" sldId="274"/>
            <ac:spMk id="29" creationId="{AFFC87AC-C919-4FE5-BAC3-39509E001152}"/>
          </ac:spMkLst>
        </pc:spChg>
        <pc:spChg chg="add">
          <ac:chgData name="Marin Kvesić" userId="f8a74dd33253f336" providerId="LiveId" clId="{264F1B4C-168B-4D1F-9EB5-8E4DC749470D}" dt="2023-12-19T17:41:08.493" v="844" actId="26606"/>
          <ac:spMkLst>
            <pc:docMk/>
            <pc:sldMk cId="3065691217" sldId="274"/>
            <ac:spMk id="31" creationId="{7D0659F6-0853-468D-B1B2-44FDBE98B80F}"/>
          </ac:spMkLst>
        </pc:spChg>
        <pc:spChg chg="add">
          <ac:chgData name="Marin Kvesić" userId="f8a74dd33253f336" providerId="LiveId" clId="{264F1B4C-168B-4D1F-9EB5-8E4DC749470D}" dt="2023-12-19T17:41:08.493" v="844" actId="26606"/>
          <ac:spMkLst>
            <pc:docMk/>
            <pc:sldMk cId="3065691217" sldId="274"/>
            <ac:spMk id="33" creationId="{15F33878-D502-4FFA-8ACE-F2AECDB2A23F}"/>
          </ac:spMkLst>
        </pc:spChg>
        <pc:spChg chg="add">
          <ac:chgData name="Marin Kvesić" userId="f8a74dd33253f336" providerId="LiveId" clId="{264F1B4C-168B-4D1F-9EB5-8E4DC749470D}" dt="2023-12-19T17:41:08.493" v="844" actId="26606"/>
          <ac:spMkLst>
            <pc:docMk/>
            <pc:sldMk cId="3065691217" sldId="274"/>
            <ac:spMk id="35" creationId="{977ACDD7-882D-4B81-A213-84C82B96B01E}"/>
          </ac:spMkLst>
        </pc:spChg>
        <pc:picChg chg="add mod ord">
          <ac:chgData name="Marin Kvesić" userId="f8a74dd33253f336" providerId="LiveId" clId="{264F1B4C-168B-4D1F-9EB5-8E4DC749470D}" dt="2023-12-19T17:41:08.493" v="844" actId="26606"/>
          <ac:picMkLst>
            <pc:docMk/>
            <pc:sldMk cId="3065691217" sldId="274"/>
            <ac:picMk id="5" creationId="{2D4BFDC9-F5CC-569F-8386-8EB3266D4838}"/>
          </ac:picMkLst>
        </pc:picChg>
        <pc:picChg chg="add mod ord">
          <ac:chgData name="Marin Kvesić" userId="f8a74dd33253f336" providerId="LiveId" clId="{264F1B4C-168B-4D1F-9EB5-8E4DC749470D}" dt="2023-12-19T17:41:17.537" v="846" actId="14100"/>
          <ac:picMkLst>
            <pc:docMk/>
            <pc:sldMk cId="3065691217" sldId="274"/>
            <ac:picMk id="7" creationId="{F620101B-B10F-724C-3D34-F44BD691291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F583AB-FBF7-4EA7-9B79-DB8EC8F1134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2F90696-94E0-403B-A7D8-F9EABF6C0B48}">
      <dgm:prSet/>
      <dgm:spPr/>
      <dgm:t>
        <a:bodyPr/>
        <a:lstStyle/>
        <a:p>
          <a:r>
            <a:rPr lang="hr-HR"/>
            <a:t>Algoritmi optimizacije rojem čestica</a:t>
          </a:r>
          <a:endParaRPr lang="en-US"/>
        </a:p>
      </dgm:t>
    </dgm:pt>
    <dgm:pt modelId="{1B23E5D0-8B6F-4292-8602-2DEB79B3D033}" type="parTrans" cxnId="{421A7930-CB8E-449C-9E59-80EF3ECFC21C}">
      <dgm:prSet/>
      <dgm:spPr/>
      <dgm:t>
        <a:bodyPr/>
        <a:lstStyle/>
        <a:p>
          <a:endParaRPr lang="en-US"/>
        </a:p>
      </dgm:t>
    </dgm:pt>
    <dgm:pt modelId="{2208017F-3725-4C43-B1D2-36A78FBB1CB6}" type="sibTrans" cxnId="{421A7930-CB8E-449C-9E59-80EF3ECFC21C}">
      <dgm:prSet/>
      <dgm:spPr/>
      <dgm:t>
        <a:bodyPr/>
        <a:lstStyle/>
        <a:p>
          <a:endParaRPr lang="en-US"/>
        </a:p>
      </dgm:t>
    </dgm:pt>
    <dgm:pt modelId="{6BFFA00B-8BFE-4F27-A41F-19400D530CC4}">
      <dgm:prSet/>
      <dgm:spPr/>
      <dgm:t>
        <a:bodyPr/>
        <a:lstStyle/>
        <a:p>
          <a:r>
            <a:rPr lang="hr-HR" dirty="0"/>
            <a:t>Simulirano kaljenje</a:t>
          </a:r>
          <a:endParaRPr lang="en-US" dirty="0"/>
        </a:p>
      </dgm:t>
    </dgm:pt>
    <dgm:pt modelId="{4E18F112-D57C-4BC5-A465-7AFDBB0FA5D3}" type="parTrans" cxnId="{CE55A5BB-B6B7-4EF0-99EC-C231303215FA}">
      <dgm:prSet/>
      <dgm:spPr/>
      <dgm:t>
        <a:bodyPr/>
        <a:lstStyle/>
        <a:p>
          <a:endParaRPr lang="en-US"/>
        </a:p>
      </dgm:t>
    </dgm:pt>
    <dgm:pt modelId="{E1636D2D-9EDC-467A-9CCA-80CC967F9A98}" type="sibTrans" cxnId="{CE55A5BB-B6B7-4EF0-99EC-C231303215FA}">
      <dgm:prSet/>
      <dgm:spPr/>
      <dgm:t>
        <a:bodyPr/>
        <a:lstStyle/>
        <a:p>
          <a:endParaRPr lang="en-US"/>
        </a:p>
      </dgm:t>
    </dgm:pt>
    <dgm:pt modelId="{593472FF-5AC1-4F91-9F82-430BA31B11B3}">
      <dgm:prSet/>
      <dgm:spPr/>
      <dgm:t>
        <a:bodyPr/>
        <a:lstStyle/>
        <a:p>
          <a:r>
            <a:rPr lang="hr-HR" dirty="0"/>
            <a:t>Tabu pretraga</a:t>
          </a:r>
          <a:endParaRPr lang="en-US" dirty="0"/>
        </a:p>
      </dgm:t>
    </dgm:pt>
    <dgm:pt modelId="{8447B015-78AA-4511-8F2C-10A3F4DF7211}" type="parTrans" cxnId="{0D5B424D-BFEB-463A-823D-724F512A0F68}">
      <dgm:prSet/>
      <dgm:spPr/>
      <dgm:t>
        <a:bodyPr/>
        <a:lstStyle/>
        <a:p>
          <a:endParaRPr lang="en-US"/>
        </a:p>
      </dgm:t>
    </dgm:pt>
    <dgm:pt modelId="{89A10C3F-5188-4860-A64E-5DDC5CF91184}" type="sibTrans" cxnId="{0D5B424D-BFEB-463A-823D-724F512A0F68}">
      <dgm:prSet/>
      <dgm:spPr/>
      <dgm:t>
        <a:bodyPr/>
        <a:lstStyle/>
        <a:p>
          <a:endParaRPr lang="en-US"/>
        </a:p>
      </dgm:t>
    </dgm:pt>
    <dgm:pt modelId="{0AFC7781-FCA8-424E-B1DA-8EB7ED3E2129}">
      <dgm:prSet/>
      <dgm:spPr/>
      <dgm:t>
        <a:bodyPr/>
        <a:lstStyle/>
        <a:p>
          <a:r>
            <a:rPr lang="hr-HR" dirty="0"/>
            <a:t>Optimizacija kolonijom mravi (ACO)</a:t>
          </a:r>
          <a:endParaRPr lang="en-US" dirty="0"/>
        </a:p>
      </dgm:t>
    </dgm:pt>
    <dgm:pt modelId="{3084754F-0CA8-4678-9A19-CF40A59A8A8E}" type="parTrans" cxnId="{C47DC307-7EAD-4201-9839-7F55E7BF7674}">
      <dgm:prSet/>
      <dgm:spPr/>
      <dgm:t>
        <a:bodyPr/>
        <a:lstStyle/>
        <a:p>
          <a:endParaRPr lang="en-US"/>
        </a:p>
      </dgm:t>
    </dgm:pt>
    <dgm:pt modelId="{34FBBC44-0E8C-4C72-A3EE-3A85A67D2E4A}" type="sibTrans" cxnId="{C47DC307-7EAD-4201-9839-7F55E7BF7674}">
      <dgm:prSet/>
      <dgm:spPr/>
      <dgm:t>
        <a:bodyPr/>
        <a:lstStyle/>
        <a:p>
          <a:endParaRPr lang="en-US"/>
        </a:p>
      </dgm:t>
    </dgm:pt>
    <dgm:pt modelId="{2E002144-6528-49CB-AD4F-A28C52DE5278}">
      <dgm:prSet/>
      <dgm:spPr/>
      <dgm:t>
        <a:bodyPr/>
        <a:lstStyle/>
        <a:p>
          <a:r>
            <a:rPr lang="hr-HR"/>
            <a:t>Linearno programiranje i cijelobrojno linearno programiranje</a:t>
          </a:r>
          <a:endParaRPr lang="en-US"/>
        </a:p>
      </dgm:t>
    </dgm:pt>
    <dgm:pt modelId="{A10EEB2A-EEE7-4A73-AF5D-52DED3F38524}" type="parTrans" cxnId="{F21559A3-0677-487F-B5D1-449A1D470761}">
      <dgm:prSet/>
      <dgm:spPr/>
      <dgm:t>
        <a:bodyPr/>
        <a:lstStyle/>
        <a:p>
          <a:endParaRPr lang="en-US"/>
        </a:p>
      </dgm:t>
    </dgm:pt>
    <dgm:pt modelId="{5816F29C-45D7-4133-9007-56875BF78487}" type="sibTrans" cxnId="{F21559A3-0677-487F-B5D1-449A1D470761}">
      <dgm:prSet/>
      <dgm:spPr/>
      <dgm:t>
        <a:bodyPr/>
        <a:lstStyle/>
        <a:p>
          <a:endParaRPr lang="en-US"/>
        </a:p>
      </dgm:t>
    </dgm:pt>
    <dgm:pt modelId="{9737E4BD-4D24-437C-A478-58D836172399}">
      <dgm:prSet/>
      <dgm:spPr/>
      <dgm:t>
        <a:bodyPr/>
        <a:lstStyle/>
        <a:p>
          <a:r>
            <a:rPr lang="hr-HR" dirty="0"/>
            <a:t>Hibridni algoritmi (npr. GA i ACO)</a:t>
          </a:r>
          <a:endParaRPr lang="en-US" dirty="0"/>
        </a:p>
      </dgm:t>
    </dgm:pt>
    <dgm:pt modelId="{6C3685DE-2C1E-425A-B76D-06BB2A5FBE78}" type="parTrans" cxnId="{1B21DE1A-9CE2-43AE-A110-7F10753ACAA6}">
      <dgm:prSet/>
      <dgm:spPr/>
      <dgm:t>
        <a:bodyPr/>
        <a:lstStyle/>
        <a:p>
          <a:endParaRPr lang="en-US"/>
        </a:p>
      </dgm:t>
    </dgm:pt>
    <dgm:pt modelId="{5FC47619-C4DF-444F-A0FB-0A6E83F7BA0C}" type="sibTrans" cxnId="{1B21DE1A-9CE2-43AE-A110-7F10753ACAA6}">
      <dgm:prSet/>
      <dgm:spPr/>
      <dgm:t>
        <a:bodyPr/>
        <a:lstStyle/>
        <a:p>
          <a:endParaRPr lang="en-US"/>
        </a:p>
      </dgm:t>
    </dgm:pt>
    <dgm:pt modelId="{638F6ED9-DA02-4AE5-A7D5-719358CAEF51}">
      <dgm:prSet/>
      <dgm:spPr/>
      <dgm:t>
        <a:bodyPr/>
        <a:lstStyle/>
        <a:p>
          <a:r>
            <a:rPr lang="hr-HR"/>
            <a:t>…</a:t>
          </a:r>
          <a:endParaRPr lang="en-US"/>
        </a:p>
      </dgm:t>
    </dgm:pt>
    <dgm:pt modelId="{F4A1C715-88B1-415C-A814-686FD0924103}" type="parTrans" cxnId="{8DF2E947-2E92-46D1-B7B8-1043FC9BCB22}">
      <dgm:prSet/>
      <dgm:spPr/>
      <dgm:t>
        <a:bodyPr/>
        <a:lstStyle/>
        <a:p>
          <a:endParaRPr lang="en-US"/>
        </a:p>
      </dgm:t>
    </dgm:pt>
    <dgm:pt modelId="{581EC8DA-0F52-42D8-9D13-7CFF3F0C6A3E}" type="sibTrans" cxnId="{8DF2E947-2E92-46D1-B7B8-1043FC9BCB22}">
      <dgm:prSet/>
      <dgm:spPr/>
      <dgm:t>
        <a:bodyPr/>
        <a:lstStyle/>
        <a:p>
          <a:endParaRPr lang="en-US"/>
        </a:p>
      </dgm:t>
    </dgm:pt>
    <dgm:pt modelId="{9F182A83-EA9A-4066-91F9-DF579BCF53AB}" type="pres">
      <dgm:prSet presAssocID="{D0F583AB-FBF7-4EA7-9B79-DB8EC8F1134D}" presName="vert0" presStyleCnt="0">
        <dgm:presLayoutVars>
          <dgm:dir/>
          <dgm:animOne val="branch"/>
          <dgm:animLvl val="lvl"/>
        </dgm:presLayoutVars>
      </dgm:prSet>
      <dgm:spPr/>
    </dgm:pt>
    <dgm:pt modelId="{EEB405E3-BAF5-47D0-81D2-B2169770AF5B}" type="pres">
      <dgm:prSet presAssocID="{22F90696-94E0-403B-A7D8-F9EABF6C0B48}" presName="thickLine" presStyleLbl="alignNode1" presStyleIdx="0" presStyleCnt="7"/>
      <dgm:spPr/>
    </dgm:pt>
    <dgm:pt modelId="{9BCE8BDF-49BD-4F54-A486-5C896E566A19}" type="pres">
      <dgm:prSet presAssocID="{22F90696-94E0-403B-A7D8-F9EABF6C0B48}" presName="horz1" presStyleCnt="0"/>
      <dgm:spPr/>
    </dgm:pt>
    <dgm:pt modelId="{3C437C90-0321-4B9F-8543-9A632062EC42}" type="pres">
      <dgm:prSet presAssocID="{22F90696-94E0-403B-A7D8-F9EABF6C0B48}" presName="tx1" presStyleLbl="revTx" presStyleIdx="0" presStyleCnt="7"/>
      <dgm:spPr/>
    </dgm:pt>
    <dgm:pt modelId="{4D503417-A9C9-404B-82C7-C8D5B0A4302D}" type="pres">
      <dgm:prSet presAssocID="{22F90696-94E0-403B-A7D8-F9EABF6C0B48}" presName="vert1" presStyleCnt="0"/>
      <dgm:spPr/>
    </dgm:pt>
    <dgm:pt modelId="{77BDE78E-4232-4D6A-97C4-880F7B132036}" type="pres">
      <dgm:prSet presAssocID="{6BFFA00B-8BFE-4F27-A41F-19400D530CC4}" presName="thickLine" presStyleLbl="alignNode1" presStyleIdx="1" presStyleCnt="7"/>
      <dgm:spPr/>
    </dgm:pt>
    <dgm:pt modelId="{E72149BC-A3B5-4A40-87DA-F2CC2A240378}" type="pres">
      <dgm:prSet presAssocID="{6BFFA00B-8BFE-4F27-A41F-19400D530CC4}" presName="horz1" presStyleCnt="0"/>
      <dgm:spPr/>
    </dgm:pt>
    <dgm:pt modelId="{8048692F-F719-4416-AA3A-2AF2799AA9E3}" type="pres">
      <dgm:prSet presAssocID="{6BFFA00B-8BFE-4F27-A41F-19400D530CC4}" presName="tx1" presStyleLbl="revTx" presStyleIdx="1" presStyleCnt="7"/>
      <dgm:spPr/>
    </dgm:pt>
    <dgm:pt modelId="{7413A645-0EB3-4493-810D-DEECAB6AC112}" type="pres">
      <dgm:prSet presAssocID="{6BFFA00B-8BFE-4F27-A41F-19400D530CC4}" presName="vert1" presStyleCnt="0"/>
      <dgm:spPr/>
    </dgm:pt>
    <dgm:pt modelId="{592CE38B-48AD-4E67-BFF4-F76A1CA82908}" type="pres">
      <dgm:prSet presAssocID="{593472FF-5AC1-4F91-9F82-430BA31B11B3}" presName="thickLine" presStyleLbl="alignNode1" presStyleIdx="2" presStyleCnt="7"/>
      <dgm:spPr/>
    </dgm:pt>
    <dgm:pt modelId="{47E3C063-C066-4AB2-8AF5-4015AC35A439}" type="pres">
      <dgm:prSet presAssocID="{593472FF-5AC1-4F91-9F82-430BA31B11B3}" presName="horz1" presStyleCnt="0"/>
      <dgm:spPr/>
    </dgm:pt>
    <dgm:pt modelId="{07036020-6808-473A-98B0-4621CBD9C95D}" type="pres">
      <dgm:prSet presAssocID="{593472FF-5AC1-4F91-9F82-430BA31B11B3}" presName="tx1" presStyleLbl="revTx" presStyleIdx="2" presStyleCnt="7"/>
      <dgm:spPr/>
    </dgm:pt>
    <dgm:pt modelId="{6DE52456-9D48-4C77-A50C-8C0CB18086CF}" type="pres">
      <dgm:prSet presAssocID="{593472FF-5AC1-4F91-9F82-430BA31B11B3}" presName="vert1" presStyleCnt="0"/>
      <dgm:spPr/>
    </dgm:pt>
    <dgm:pt modelId="{9F2230BC-3639-4BFB-87B4-682F6C7E2438}" type="pres">
      <dgm:prSet presAssocID="{0AFC7781-FCA8-424E-B1DA-8EB7ED3E2129}" presName="thickLine" presStyleLbl="alignNode1" presStyleIdx="3" presStyleCnt="7"/>
      <dgm:spPr/>
    </dgm:pt>
    <dgm:pt modelId="{DAA36E39-19A0-4F4E-BF8C-99ABA19C87AE}" type="pres">
      <dgm:prSet presAssocID="{0AFC7781-FCA8-424E-B1DA-8EB7ED3E2129}" presName="horz1" presStyleCnt="0"/>
      <dgm:spPr/>
    </dgm:pt>
    <dgm:pt modelId="{E4BC4955-9DAF-4272-84DB-4667A7D0A97B}" type="pres">
      <dgm:prSet presAssocID="{0AFC7781-FCA8-424E-B1DA-8EB7ED3E2129}" presName="tx1" presStyleLbl="revTx" presStyleIdx="3" presStyleCnt="7"/>
      <dgm:spPr/>
    </dgm:pt>
    <dgm:pt modelId="{7D3657CB-DF31-40DD-9708-BCEDC79606F0}" type="pres">
      <dgm:prSet presAssocID="{0AFC7781-FCA8-424E-B1DA-8EB7ED3E2129}" presName="vert1" presStyleCnt="0"/>
      <dgm:spPr/>
    </dgm:pt>
    <dgm:pt modelId="{A51FD11C-9DE2-4582-8B7D-7015095AE6A3}" type="pres">
      <dgm:prSet presAssocID="{2E002144-6528-49CB-AD4F-A28C52DE5278}" presName="thickLine" presStyleLbl="alignNode1" presStyleIdx="4" presStyleCnt="7"/>
      <dgm:spPr/>
    </dgm:pt>
    <dgm:pt modelId="{E831CDC6-6BF0-4DB1-B1C0-3C34B0CBC052}" type="pres">
      <dgm:prSet presAssocID="{2E002144-6528-49CB-AD4F-A28C52DE5278}" presName="horz1" presStyleCnt="0"/>
      <dgm:spPr/>
    </dgm:pt>
    <dgm:pt modelId="{426E957E-5D8E-448A-A2FE-3FF65CD50922}" type="pres">
      <dgm:prSet presAssocID="{2E002144-6528-49CB-AD4F-A28C52DE5278}" presName="tx1" presStyleLbl="revTx" presStyleIdx="4" presStyleCnt="7"/>
      <dgm:spPr/>
    </dgm:pt>
    <dgm:pt modelId="{349184C6-9B04-4DED-BDC6-63DF8F40147F}" type="pres">
      <dgm:prSet presAssocID="{2E002144-6528-49CB-AD4F-A28C52DE5278}" presName="vert1" presStyleCnt="0"/>
      <dgm:spPr/>
    </dgm:pt>
    <dgm:pt modelId="{7FFCA493-BA12-46A5-98F3-3581BB8D0AB6}" type="pres">
      <dgm:prSet presAssocID="{9737E4BD-4D24-437C-A478-58D836172399}" presName="thickLine" presStyleLbl="alignNode1" presStyleIdx="5" presStyleCnt="7"/>
      <dgm:spPr/>
    </dgm:pt>
    <dgm:pt modelId="{E9E9A3F6-71F6-4591-BD5A-EDCC85B298FF}" type="pres">
      <dgm:prSet presAssocID="{9737E4BD-4D24-437C-A478-58D836172399}" presName="horz1" presStyleCnt="0"/>
      <dgm:spPr/>
    </dgm:pt>
    <dgm:pt modelId="{43BAFD39-0B87-4031-AEA1-0902FE9A7187}" type="pres">
      <dgm:prSet presAssocID="{9737E4BD-4D24-437C-A478-58D836172399}" presName="tx1" presStyleLbl="revTx" presStyleIdx="5" presStyleCnt="7"/>
      <dgm:spPr/>
    </dgm:pt>
    <dgm:pt modelId="{5DF9B0B9-0EFC-4A4D-A436-9AFCA5A7F088}" type="pres">
      <dgm:prSet presAssocID="{9737E4BD-4D24-437C-A478-58D836172399}" presName="vert1" presStyleCnt="0"/>
      <dgm:spPr/>
    </dgm:pt>
    <dgm:pt modelId="{F77FF901-82A2-4C83-9C5C-47B9D933F9C5}" type="pres">
      <dgm:prSet presAssocID="{638F6ED9-DA02-4AE5-A7D5-719358CAEF51}" presName="thickLine" presStyleLbl="alignNode1" presStyleIdx="6" presStyleCnt="7"/>
      <dgm:spPr/>
    </dgm:pt>
    <dgm:pt modelId="{95CE5393-4BB8-4CC1-AB8F-987937E2CCCB}" type="pres">
      <dgm:prSet presAssocID="{638F6ED9-DA02-4AE5-A7D5-719358CAEF51}" presName="horz1" presStyleCnt="0"/>
      <dgm:spPr/>
    </dgm:pt>
    <dgm:pt modelId="{45835D5C-288A-4452-AA95-95B21F9D4870}" type="pres">
      <dgm:prSet presAssocID="{638F6ED9-DA02-4AE5-A7D5-719358CAEF51}" presName="tx1" presStyleLbl="revTx" presStyleIdx="6" presStyleCnt="7"/>
      <dgm:spPr/>
    </dgm:pt>
    <dgm:pt modelId="{34E259B4-439B-4D8B-B593-89276125FE38}" type="pres">
      <dgm:prSet presAssocID="{638F6ED9-DA02-4AE5-A7D5-719358CAEF51}" presName="vert1" presStyleCnt="0"/>
      <dgm:spPr/>
    </dgm:pt>
  </dgm:ptLst>
  <dgm:cxnLst>
    <dgm:cxn modelId="{C47DC307-7EAD-4201-9839-7F55E7BF7674}" srcId="{D0F583AB-FBF7-4EA7-9B79-DB8EC8F1134D}" destId="{0AFC7781-FCA8-424E-B1DA-8EB7ED3E2129}" srcOrd="3" destOrd="0" parTransId="{3084754F-0CA8-4678-9A19-CF40A59A8A8E}" sibTransId="{34FBBC44-0E8C-4C72-A3EE-3A85A67D2E4A}"/>
    <dgm:cxn modelId="{82178509-961A-4464-98F6-555CA35FBB0E}" type="presOf" srcId="{6BFFA00B-8BFE-4F27-A41F-19400D530CC4}" destId="{8048692F-F719-4416-AA3A-2AF2799AA9E3}" srcOrd="0" destOrd="0" presId="urn:microsoft.com/office/officeart/2008/layout/LinedList"/>
    <dgm:cxn modelId="{1B21DE1A-9CE2-43AE-A110-7F10753ACAA6}" srcId="{D0F583AB-FBF7-4EA7-9B79-DB8EC8F1134D}" destId="{9737E4BD-4D24-437C-A478-58D836172399}" srcOrd="5" destOrd="0" parTransId="{6C3685DE-2C1E-425A-B76D-06BB2A5FBE78}" sibTransId="{5FC47619-C4DF-444F-A0FB-0A6E83F7BA0C}"/>
    <dgm:cxn modelId="{26CC3F21-909E-44EB-833C-88AA06DDC694}" type="presOf" srcId="{0AFC7781-FCA8-424E-B1DA-8EB7ED3E2129}" destId="{E4BC4955-9DAF-4272-84DB-4667A7D0A97B}" srcOrd="0" destOrd="0" presId="urn:microsoft.com/office/officeart/2008/layout/LinedList"/>
    <dgm:cxn modelId="{421A7930-CB8E-449C-9E59-80EF3ECFC21C}" srcId="{D0F583AB-FBF7-4EA7-9B79-DB8EC8F1134D}" destId="{22F90696-94E0-403B-A7D8-F9EABF6C0B48}" srcOrd="0" destOrd="0" parTransId="{1B23E5D0-8B6F-4292-8602-2DEB79B3D033}" sibTransId="{2208017F-3725-4C43-B1D2-36A78FBB1CB6}"/>
    <dgm:cxn modelId="{49854637-2E23-49D8-92EF-9D18CF624671}" type="presOf" srcId="{593472FF-5AC1-4F91-9F82-430BA31B11B3}" destId="{07036020-6808-473A-98B0-4621CBD9C95D}" srcOrd="0" destOrd="0" presId="urn:microsoft.com/office/officeart/2008/layout/LinedList"/>
    <dgm:cxn modelId="{8DF2E947-2E92-46D1-B7B8-1043FC9BCB22}" srcId="{D0F583AB-FBF7-4EA7-9B79-DB8EC8F1134D}" destId="{638F6ED9-DA02-4AE5-A7D5-719358CAEF51}" srcOrd="6" destOrd="0" parTransId="{F4A1C715-88B1-415C-A814-686FD0924103}" sibTransId="{581EC8DA-0F52-42D8-9D13-7CFF3F0C6A3E}"/>
    <dgm:cxn modelId="{C3904C68-F705-4E00-BBD2-A572957CFF6D}" type="presOf" srcId="{22F90696-94E0-403B-A7D8-F9EABF6C0B48}" destId="{3C437C90-0321-4B9F-8543-9A632062EC42}" srcOrd="0" destOrd="0" presId="urn:microsoft.com/office/officeart/2008/layout/LinedList"/>
    <dgm:cxn modelId="{0D5B424D-BFEB-463A-823D-724F512A0F68}" srcId="{D0F583AB-FBF7-4EA7-9B79-DB8EC8F1134D}" destId="{593472FF-5AC1-4F91-9F82-430BA31B11B3}" srcOrd="2" destOrd="0" parTransId="{8447B015-78AA-4511-8F2C-10A3F4DF7211}" sibTransId="{89A10C3F-5188-4860-A64E-5DDC5CF91184}"/>
    <dgm:cxn modelId="{593ECB94-0FB8-49AD-8393-218683577B18}" type="presOf" srcId="{638F6ED9-DA02-4AE5-A7D5-719358CAEF51}" destId="{45835D5C-288A-4452-AA95-95B21F9D4870}" srcOrd="0" destOrd="0" presId="urn:microsoft.com/office/officeart/2008/layout/LinedList"/>
    <dgm:cxn modelId="{F21559A3-0677-487F-B5D1-449A1D470761}" srcId="{D0F583AB-FBF7-4EA7-9B79-DB8EC8F1134D}" destId="{2E002144-6528-49CB-AD4F-A28C52DE5278}" srcOrd="4" destOrd="0" parTransId="{A10EEB2A-EEE7-4A73-AF5D-52DED3F38524}" sibTransId="{5816F29C-45D7-4133-9007-56875BF78487}"/>
    <dgm:cxn modelId="{CE55A5BB-B6B7-4EF0-99EC-C231303215FA}" srcId="{D0F583AB-FBF7-4EA7-9B79-DB8EC8F1134D}" destId="{6BFFA00B-8BFE-4F27-A41F-19400D530CC4}" srcOrd="1" destOrd="0" parTransId="{4E18F112-D57C-4BC5-A465-7AFDBB0FA5D3}" sibTransId="{E1636D2D-9EDC-467A-9CCA-80CC967F9A98}"/>
    <dgm:cxn modelId="{F47DCADE-C45E-4A1E-A2D1-F9283F35F5D3}" type="presOf" srcId="{D0F583AB-FBF7-4EA7-9B79-DB8EC8F1134D}" destId="{9F182A83-EA9A-4066-91F9-DF579BCF53AB}" srcOrd="0" destOrd="0" presId="urn:microsoft.com/office/officeart/2008/layout/LinedList"/>
    <dgm:cxn modelId="{021BB5E6-FB97-4217-8C2D-58C93FA42D71}" type="presOf" srcId="{9737E4BD-4D24-437C-A478-58D836172399}" destId="{43BAFD39-0B87-4031-AEA1-0902FE9A7187}" srcOrd="0" destOrd="0" presId="urn:microsoft.com/office/officeart/2008/layout/LinedList"/>
    <dgm:cxn modelId="{666B3FEB-69F1-44BE-86DE-5520E0D798D9}" type="presOf" srcId="{2E002144-6528-49CB-AD4F-A28C52DE5278}" destId="{426E957E-5D8E-448A-A2FE-3FF65CD50922}" srcOrd="0" destOrd="0" presId="urn:microsoft.com/office/officeart/2008/layout/LinedList"/>
    <dgm:cxn modelId="{B2A674E3-0EBC-4334-918B-6435B36B27FF}" type="presParOf" srcId="{9F182A83-EA9A-4066-91F9-DF579BCF53AB}" destId="{EEB405E3-BAF5-47D0-81D2-B2169770AF5B}" srcOrd="0" destOrd="0" presId="urn:microsoft.com/office/officeart/2008/layout/LinedList"/>
    <dgm:cxn modelId="{3F72CC8A-4412-495A-AF29-D588AB64E3E0}" type="presParOf" srcId="{9F182A83-EA9A-4066-91F9-DF579BCF53AB}" destId="{9BCE8BDF-49BD-4F54-A486-5C896E566A19}" srcOrd="1" destOrd="0" presId="urn:microsoft.com/office/officeart/2008/layout/LinedList"/>
    <dgm:cxn modelId="{17D21E76-41EB-4FB1-9754-20045076D100}" type="presParOf" srcId="{9BCE8BDF-49BD-4F54-A486-5C896E566A19}" destId="{3C437C90-0321-4B9F-8543-9A632062EC42}" srcOrd="0" destOrd="0" presId="urn:microsoft.com/office/officeart/2008/layout/LinedList"/>
    <dgm:cxn modelId="{007A7D6F-4D76-4B46-B786-E0D00E52B5C3}" type="presParOf" srcId="{9BCE8BDF-49BD-4F54-A486-5C896E566A19}" destId="{4D503417-A9C9-404B-82C7-C8D5B0A4302D}" srcOrd="1" destOrd="0" presId="urn:microsoft.com/office/officeart/2008/layout/LinedList"/>
    <dgm:cxn modelId="{3240D33E-FBE9-47D1-B76D-64DEAFFE8524}" type="presParOf" srcId="{9F182A83-EA9A-4066-91F9-DF579BCF53AB}" destId="{77BDE78E-4232-4D6A-97C4-880F7B132036}" srcOrd="2" destOrd="0" presId="urn:microsoft.com/office/officeart/2008/layout/LinedList"/>
    <dgm:cxn modelId="{AD3A2118-475C-4E0E-8A07-66951C132E23}" type="presParOf" srcId="{9F182A83-EA9A-4066-91F9-DF579BCF53AB}" destId="{E72149BC-A3B5-4A40-87DA-F2CC2A240378}" srcOrd="3" destOrd="0" presId="urn:microsoft.com/office/officeart/2008/layout/LinedList"/>
    <dgm:cxn modelId="{8E13DDA0-1B60-4D24-B289-91A4E8924FF8}" type="presParOf" srcId="{E72149BC-A3B5-4A40-87DA-F2CC2A240378}" destId="{8048692F-F719-4416-AA3A-2AF2799AA9E3}" srcOrd="0" destOrd="0" presId="urn:microsoft.com/office/officeart/2008/layout/LinedList"/>
    <dgm:cxn modelId="{9C3A5106-AB43-4A02-8045-C184827A45E6}" type="presParOf" srcId="{E72149BC-A3B5-4A40-87DA-F2CC2A240378}" destId="{7413A645-0EB3-4493-810D-DEECAB6AC112}" srcOrd="1" destOrd="0" presId="urn:microsoft.com/office/officeart/2008/layout/LinedList"/>
    <dgm:cxn modelId="{1D792DC9-0B86-40FF-94DF-5CDCBECADAB3}" type="presParOf" srcId="{9F182A83-EA9A-4066-91F9-DF579BCF53AB}" destId="{592CE38B-48AD-4E67-BFF4-F76A1CA82908}" srcOrd="4" destOrd="0" presId="urn:microsoft.com/office/officeart/2008/layout/LinedList"/>
    <dgm:cxn modelId="{A5B29544-53E8-4190-AE53-B635E8B27BBE}" type="presParOf" srcId="{9F182A83-EA9A-4066-91F9-DF579BCF53AB}" destId="{47E3C063-C066-4AB2-8AF5-4015AC35A439}" srcOrd="5" destOrd="0" presId="urn:microsoft.com/office/officeart/2008/layout/LinedList"/>
    <dgm:cxn modelId="{682CC241-F2CC-4539-8753-55FABCC4418F}" type="presParOf" srcId="{47E3C063-C066-4AB2-8AF5-4015AC35A439}" destId="{07036020-6808-473A-98B0-4621CBD9C95D}" srcOrd="0" destOrd="0" presId="urn:microsoft.com/office/officeart/2008/layout/LinedList"/>
    <dgm:cxn modelId="{A9920A67-4EAB-432A-8FC7-D77B21B693EF}" type="presParOf" srcId="{47E3C063-C066-4AB2-8AF5-4015AC35A439}" destId="{6DE52456-9D48-4C77-A50C-8C0CB18086CF}" srcOrd="1" destOrd="0" presId="urn:microsoft.com/office/officeart/2008/layout/LinedList"/>
    <dgm:cxn modelId="{03D46556-2A8F-48B2-8CB8-3B2E48684499}" type="presParOf" srcId="{9F182A83-EA9A-4066-91F9-DF579BCF53AB}" destId="{9F2230BC-3639-4BFB-87B4-682F6C7E2438}" srcOrd="6" destOrd="0" presId="urn:microsoft.com/office/officeart/2008/layout/LinedList"/>
    <dgm:cxn modelId="{4F74E540-9643-43F6-966C-58BDEFA7952F}" type="presParOf" srcId="{9F182A83-EA9A-4066-91F9-DF579BCF53AB}" destId="{DAA36E39-19A0-4F4E-BF8C-99ABA19C87AE}" srcOrd="7" destOrd="0" presId="urn:microsoft.com/office/officeart/2008/layout/LinedList"/>
    <dgm:cxn modelId="{FA34269E-AF73-4D5D-AEFF-C864A9E7742F}" type="presParOf" srcId="{DAA36E39-19A0-4F4E-BF8C-99ABA19C87AE}" destId="{E4BC4955-9DAF-4272-84DB-4667A7D0A97B}" srcOrd="0" destOrd="0" presId="urn:microsoft.com/office/officeart/2008/layout/LinedList"/>
    <dgm:cxn modelId="{210593FB-55F3-4995-9CEE-F797466B1906}" type="presParOf" srcId="{DAA36E39-19A0-4F4E-BF8C-99ABA19C87AE}" destId="{7D3657CB-DF31-40DD-9708-BCEDC79606F0}" srcOrd="1" destOrd="0" presId="urn:microsoft.com/office/officeart/2008/layout/LinedList"/>
    <dgm:cxn modelId="{07F9B4AD-5BE0-419E-BACB-F019F8318DB4}" type="presParOf" srcId="{9F182A83-EA9A-4066-91F9-DF579BCF53AB}" destId="{A51FD11C-9DE2-4582-8B7D-7015095AE6A3}" srcOrd="8" destOrd="0" presId="urn:microsoft.com/office/officeart/2008/layout/LinedList"/>
    <dgm:cxn modelId="{43D116FD-963F-467F-8A34-58BCC387335F}" type="presParOf" srcId="{9F182A83-EA9A-4066-91F9-DF579BCF53AB}" destId="{E831CDC6-6BF0-4DB1-B1C0-3C34B0CBC052}" srcOrd="9" destOrd="0" presId="urn:microsoft.com/office/officeart/2008/layout/LinedList"/>
    <dgm:cxn modelId="{1D25C06F-2D53-4611-B59F-E1E0284406C2}" type="presParOf" srcId="{E831CDC6-6BF0-4DB1-B1C0-3C34B0CBC052}" destId="{426E957E-5D8E-448A-A2FE-3FF65CD50922}" srcOrd="0" destOrd="0" presId="urn:microsoft.com/office/officeart/2008/layout/LinedList"/>
    <dgm:cxn modelId="{786D3E34-00D4-4141-A8CD-1C5A6D48ED5F}" type="presParOf" srcId="{E831CDC6-6BF0-4DB1-B1C0-3C34B0CBC052}" destId="{349184C6-9B04-4DED-BDC6-63DF8F40147F}" srcOrd="1" destOrd="0" presId="urn:microsoft.com/office/officeart/2008/layout/LinedList"/>
    <dgm:cxn modelId="{392386ED-AB73-4821-BD30-32F36DEC865E}" type="presParOf" srcId="{9F182A83-EA9A-4066-91F9-DF579BCF53AB}" destId="{7FFCA493-BA12-46A5-98F3-3581BB8D0AB6}" srcOrd="10" destOrd="0" presId="urn:microsoft.com/office/officeart/2008/layout/LinedList"/>
    <dgm:cxn modelId="{206E94F1-4629-40BF-8858-2493AC31F7A9}" type="presParOf" srcId="{9F182A83-EA9A-4066-91F9-DF579BCF53AB}" destId="{E9E9A3F6-71F6-4591-BD5A-EDCC85B298FF}" srcOrd="11" destOrd="0" presId="urn:microsoft.com/office/officeart/2008/layout/LinedList"/>
    <dgm:cxn modelId="{CC5D8B0B-290A-4754-923A-982C914E24A7}" type="presParOf" srcId="{E9E9A3F6-71F6-4591-BD5A-EDCC85B298FF}" destId="{43BAFD39-0B87-4031-AEA1-0902FE9A7187}" srcOrd="0" destOrd="0" presId="urn:microsoft.com/office/officeart/2008/layout/LinedList"/>
    <dgm:cxn modelId="{C5B40887-F148-4445-B092-5E49B5AEAB75}" type="presParOf" srcId="{E9E9A3F6-71F6-4591-BD5A-EDCC85B298FF}" destId="{5DF9B0B9-0EFC-4A4D-A436-9AFCA5A7F088}" srcOrd="1" destOrd="0" presId="urn:microsoft.com/office/officeart/2008/layout/LinedList"/>
    <dgm:cxn modelId="{42963EB3-A18B-4DFA-86EF-84F7144CF38E}" type="presParOf" srcId="{9F182A83-EA9A-4066-91F9-DF579BCF53AB}" destId="{F77FF901-82A2-4C83-9C5C-47B9D933F9C5}" srcOrd="12" destOrd="0" presId="urn:microsoft.com/office/officeart/2008/layout/LinedList"/>
    <dgm:cxn modelId="{0BEB964C-4E3B-44E7-8242-BEF9E4FCA830}" type="presParOf" srcId="{9F182A83-EA9A-4066-91F9-DF579BCF53AB}" destId="{95CE5393-4BB8-4CC1-AB8F-987937E2CCCB}" srcOrd="13" destOrd="0" presId="urn:microsoft.com/office/officeart/2008/layout/LinedList"/>
    <dgm:cxn modelId="{D6A44A67-1BB6-4542-99EB-3A00D17E9944}" type="presParOf" srcId="{95CE5393-4BB8-4CC1-AB8F-987937E2CCCB}" destId="{45835D5C-288A-4452-AA95-95B21F9D4870}" srcOrd="0" destOrd="0" presId="urn:microsoft.com/office/officeart/2008/layout/LinedList"/>
    <dgm:cxn modelId="{94059C97-464E-4422-9E2C-512A85EF83BB}" type="presParOf" srcId="{95CE5393-4BB8-4CC1-AB8F-987937E2CCCB}" destId="{34E259B4-439B-4D8B-B593-89276125FE3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C2D823-4DAE-4DB5-9DC9-D9BBD0017F62}"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539B13EC-0A57-4E26-9FFC-A355F1E6263C}">
      <dgm:prSet/>
      <dgm:spPr/>
      <dgm:t>
        <a:bodyPr/>
        <a:lstStyle/>
        <a:p>
          <a:r>
            <a:rPr lang="hr-HR"/>
            <a:t>Ishodišna točka</a:t>
          </a:r>
          <a:endParaRPr lang="en-US"/>
        </a:p>
      </dgm:t>
    </dgm:pt>
    <dgm:pt modelId="{CBA82F90-2F1C-4B71-BD87-BBE0D86CC6C9}" type="parTrans" cxnId="{0206CDBA-3CEE-40FE-A916-82DE58999684}">
      <dgm:prSet/>
      <dgm:spPr/>
      <dgm:t>
        <a:bodyPr/>
        <a:lstStyle/>
        <a:p>
          <a:endParaRPr lang="en-US"/>
        </a:p>
      </dgm:t>
    </dgm:pt>
    <dgm:pt modelId="{655DD92B-0DF5-4C40-94F8-1794F2858700}" type="sibTrans" cxnId="{0206CDBA-3CEE-40FE-A916-82DE58999684}">
      <dgm:prSet/>
      <dgm:spPr/>
      <dgm:t>
        <a:bodyPr/>
        <a:lstStyle/>
        <a:p>
          <a:endParaRPr lang="en-US"/>
        </a:p>
      </dgm:t>
    </dgm:pt>
    <dgm:pt modelId="{35EFF150-038B-46F5-9844-550351B19D1B}">
      <dgm:prSet/>
      <dgm:spPr/>
      <dgm:t>
        <a:bodyPr/>
        <a:lstStyle/>
        <a:p>
          <a:r>
            <a:rPr lang="hr-HR" dirty="0"/>
            <a:t>Koordinate       (x, y) svih lokacija</a:t>
          </a:r>
          <a:endParaRPr lang="en-US" dirty="0"/>
        </a:p>
      </dgm:t>
    </dgm:pt>
    <dgm:pt modelId="{236B86A0-6E98-4DD7-95E2-69F9BF3EED04}" type="parTrans" cxnId="{6C2173C6-9E99-4A14-B1D4-C699BB7CB88E}">
      <dgm:prSet/>
      <dgm:spPr/>
      <dgm:t>
        <a:bodyPr/>
        <a:lstStyle/>
        <a:p>
          <a:endParaRPr lang="en-US"/>
        </a:p>
      </dgm:t>
    </dgm:pt>
    <dgm:pt modelId="{987D582B-7887-4044-BF4D-FDC8C206172D}" type="sibTrans" cxnId="{6C2173C6-9E99-4A14-B1D4-C699BB7CB88E}">
      <dgm:prSet/>
      <dgm:spPr/>
      <dgm:t>
        <a:bodyPr/>
        <a:lstStyle/>
        <a:p>
          <a:endParaRPr lang="en-US"/>
        </a:p>
      </dgm:t>
    </dgm:pt>
    <dgm:pt modelId="{33E1DD75-FC2B-43BA-ADC8-E3E23C2CE07B}">
      <dgm:prSet/>
      <dgm:spPr/>
      <dgm:t>
        <a:bodyPr/>
        <a:lstStyle/>
        <a:p>
          <a:r>
            <a:rPr lang="hr-HR"/>
            <a:t>Kapacitet i broj vozila</a:t>
          </a:r>
          <a:endParaRPr lang="en-US"/>
        </a:p>
      </dgm:t>
    </dgm:pt>
    <dgm:pt modelId="{127D6B6D-8C29-47D3-A2C2-3677BCB0FDA7}" type="parTrans" cxnId="{736F01BE-5162-4164-9F54-1E7CD8A838B3}">
      <dgm:prSet/>
      <dgm:spPr/>
      <dgm:t>
        <a:bodyPr/>
        <a:lstStyle/>
        <a:p>
          <a:endParaRPr lang="en-US"/>
        </a:p>
      </dgm:t>
    </dgm:pt>
    <dgm:pt modelId="{92C457EA-A56E-400E-B601-B6ADF557678D}" type="sibTrans" cxnId="{736F01BE-5162-4164-9F54-1E7CD8A838B3}">
      <dgm:prSet/>
      <dgm:spPr/>
      <dgm:t>
        <a:bodyPr/>
        <a:lstStyle/>
        <a:p>
          <a:endParaRPr lang="en-US"/>
        </a:p>
      </dgm:t>
    </dgm:pt>
    <dgm:pt modelId="{BF7EEBC2-5DB8-4A8E-96AC-9DA4C78BE2C3}" type="pres">
      <dgm:prSet presAssocID="{7BC2D823-4DAE-4DB5-9DC9-D9BBD0017F62}" presName="diagram" presStyleCnt="0">
        <dgm:presLayoutVars>
          <dgm:chPref val="1"/>
          <dgm:dir/>
          <dgm:animOne val="branch"/>
          <dgm:animLvl val="lvl"/>
          <dgm:resizeHandles/>
        </dgm:presLayoutVars>
      </dgm:prSet>
      <dgm:spPr/>
    </dgm:pt>
    <dgm:pt modelId="{78DA39AC-090F-4755-930A-11AA3DD4B0A9}" type="pres">
      <dgm:prSet presAssocID="{539B13EC-0A57-4E26-9FFC-A355F1E6263C}" presName="root" presStyleCnt="0"/>
      <dgm:spPr/>
    </dgm:pt>
    <dgm:pt modelId="{7FF679C3-A0F4-40CC-B356-DDE137D7D6CF}" type="pres">
      <dgm:prSet presAssocID="{539B13EC-0A57-4E26-9FFC-A355F1E6263C}" presName="rootComposite" presStyleCnt="0"/>
      <dgm:spPr/>
    </dgm:pt>
    <dgm:pt modelId="{BC8787FD-3F0D-4783-94AC-75B11C8F80E2}" type="pres">
      <dgm:prSet presAssocID="{539B13EC-0A57-4E26-9FFC-A355F1E6263C}" presName="rootText" presStyleLbl="node1" presStyleIdx="0" presStyleCnt="3"/>
      <dgm:spPr/>
    </dgm:pt>
    <dgm:pt modelId="{17EBD5C1-B9F6-4E91-988D-034D3F457481}" type="pres">
      <dgm:prSet presAssocID="{539B13EC-0A57-4E26-9FFC-A355F1E6263C}" presName="rootConnector" presStyleLbl="node1" presStyleIdx="0" presStyleCnt="3"/>
      <dgm:spPr/>
    </dgm:pt>
    <dgm:pt modelId="{7A2598AD-B605-4477-A6D1-4EA2E979D235}" type="pres">
      <dgm:prSet presAssocID="{539B13EC-0A57-4E26-9FFC-A355F1E6263C}" presName="childShape" presStyleCnt="0"/>
      <dgm:spPr/>
    </dgm:pt>
    <dgm:pt modelId="{7875BCFE-8A8A-44DA-B7B2-582E0A9CF04C}" type="pres">
      <dgm:prSet presAssocID="{35EFF150-038B-46F5-9844-550351B19D1B}" presName="root" presStyleCnt="0"/>
      <dgm:spPr/>
    </dgm:pt>
    <dgm:pt modelId="{2F2754B2-8EB4-4D4F-9F86-2343D70866C5}" type="pres">
      <dgm:prSet presAssocID="{35EFF150-038B-46F5-9844-550351B19D1B}" presName="rootComposite" presStyleCnt="0"/>
      <dgm:spPr/>
    </dgm:pt>
    <dgm:pt modelId="{FD7678B3-6A64-4FC4-B1B9-7F7BD3CC9AD9}" type="pres">
      <dgm:prSet presAssocID="{35EFF150-038B-46F5-9844-550351B19D1B}" presName="rootText" presStyleLbl="node1" presStyleIdx="1" presStyleCnt="3"/>
      <dgm:spPr/>
    </dgm:pt>
    <dgm:pt modelId="{04C670A6-8319-4FAD-B6A1-7AE048A394C3}" type="pres">
      <dgm:prSet presAssocID="{35EFF150-038B-46F5-9844-550351B19D1B}" presName="rootConnector" presStyleLbl="node1" presStyleIdx="1" presStyleCnt="3"/>
      <dgm:spPr/>
    </dgm:pt>
    <dgm:pt modelId="{CA027246-D960-469E-A9AE-6BECAAF9F24D}" type="pres">
      <dgm:prSet presAssocID="{35EFF150-038B-46F5-9844-550351B19D1B}" presName="childShape" presStyleCnt="0"/>
      <dgm:spPr/>
    </dgm:pt>
    <dgm:pt modelId="{9BA7544D-A86B-4B2B-8238-40F19DFEB810}" type="pres">
      <dgm:prSet presAssocID="{33E1DD75-FC2B-43BA-ADC8-E3E23C2CE07B}" presName="root" presStyleCnt="0"/>
      <dgm:spPr/>
    </dgm:pt>
    <dgm:pt modelId="{239612BE-72F1-44F9-B058-BCBCC6E262C2}" type="pres">
      <dgm:prSet presAssocID="{33E1DD75-FC2B-43BA-ADC8-E3E23C2CE07B}" presName="rootComposite" presStyleCnt="0"/>
      <dgm:spPr/>
    </dgm:pt>
    <dgm:pt modelId="{DD0C44BB-0E75-48BF-A622-A806E6E0CC0C}" type="pres">
      <dgm:prSet presAssocID="{33E1DD75-FC2B-43BA-ADC8-E3E23C2CE07B}" presName="rootText" presStyleLbl="node1" presStyleIdx="2" presStyleCnt="3"/>
      <dgm:spPr/>
    </dgm:pt>
    <dgm:pt modelId="{49B5B4A5-F0A9-4FC3-BB20-8E2202EF6825}" type="pres">
      <dgm:prSet presAssocID="{33E1DD75-FC2B-43BA-ADC8-E3E23C2CE07B}" presName="rootConnector" presStyleLbl="node1" presStyleIdx="2" presStyleCnt="3"/>
      <dgm:spPr/>
    </dgm:pt>
    <dgm:pt modelId="{4268D3BC-B76E-4FC6-93AE-E590CA402F3A}" type="pres">
      <dgm:prSet presAssocID="{33E1DD75-FC2B-43BA-ADC8-E3E23C2CE07B}" presName="childShape" presStyleCnt="0"/>
      <dgm:spPr/>
    </dgm:pt>
  </dgm:ptLst>
  <dgm:cxnLst>
    <dgm:cxn modelId="{62265C02-3B2A-40D7-B591-09B1E43598EF}" type="presOf" srcId="{539B13EC-0A57-4E26-9FFC-A355F1E6263C}" destId="{BC8787FD-3F0D-4783-94AC-75B11C8F80E2}" srcOrd="0" destOrd="0" presId="urn:microsoft.com/office/officeart/2005/8/layout/hierarchy3"/>
    <dgm:cxn modelId="{92B68017-8599-4B41-A2DD-6677D1F75059}" type="presOf" srcId="{35EFF150-038B-46F5-9844-550351B19D1B}" destId="{04C670A6-8319-4FAD-B6A1-7AE048A394C3}" srcOrd="1" destOrd="0" presId="urn:microsoft.com/office/officeart/2005/8/layout/hierarchy3"/>
    <dgm:cxn modelId="{919AE466-BD7B-4D20-99B2-FFB8207783FE}" type="presOf" srcId="{539B13EC-0A57-4E26-9FFC-A355F1E6263C}" destId="{17EBD5C1-B9F6-4E91-988D-034D3F457481}" srcOrd="1" destOrd="0" presId="urn:microsoft.com/office/officeart/2005/8/layout/hierarchy3"/>
    <dgm:cxn modelId="{0206CDBA-3CEE-40FE-A916-82DE58999684}" srcId="{7BC2D823-4DAE-4DB5-9DC9-D9BBD0017F62}" destId="{539B13EC-0A57-4E26-9FFC-A355F1E6263C}" srcOrd="0" destOrd="0" parTransId="{CBA82F90-2F1C-4B71-BD87-BBE0D86CC6C9}" sibTransId="{655DD92B-0DF5-4C40-94F8-1794F2858700}"/>
    <dgm:cxn modelId="{736F01BE-5162-4164-9F54-1E7CD8A838B3}" srcId="{7BC2D823-4DAE-4DB5-9DC9-D9BBD0017F62}" destId="{33E1DD75-FC2B-43BA-ADC8-E3E23C2CE07B}" srcOrd="2" destOrd="0" parTransId="{127D6B6D-8C29-47D3-A2C2-3677BCB0FDA7}" sibTransId="{92C457EA-A56E-400E-B601-B6ADF557678D}"/>
    <dgm:cxn modelId="{6C2173C6-9E99-4A14-B1D4-C699BB7CB88E}" srcId="{7BC2D823-4DAE-4DB5-9DC9-D9BBD0017F62}" destId="{35EFF150-038B-46F5-9844-550351B19D1B}" srcOrd="1" destOrd="0" parTransId="{236B86A0-6E98-4DD7-95E2-69F9BF3EED04}" sibTransId="{987D582B-7887-4044-BF4D-FDC8C206172D}"/>
    <dgm:cxn modelId="{81748BD5-CC23-403E-9219-2856193462F7}" type="presOf" srcId="{7BC2D823-4DAE-4DB5-9DC9-D9BBD0017F62}" destId="{BF7EEBC2-5DB8-4A8E-96AC-9DA4C78BE2C3}" srcOrd="0" destOrd="0" presId="urn:microsoft.com/office/officeart/2005/8/layout/hierarchy3"/>
    <dgm:cxn modelId="{87B962ED-1387-4E78-B808-4B7A7204D6B4}" type="presOf" srcId="{33E1DD75-FC2B-43BA-ADC8-E3E23C2CE07B}" destId="{49B5B4A5-F0A9-4FC3-BB20-8E2202EF6825}" srcOrd="1" destOrd="0" presId="urn:microsoft.com/office/officeart/2005/8/layout/hierarchy3"/>
    <dgm:cxn modelId="{EFDA12F6-84C6-4267-82BC-C7542D4E713E}" type="presOf" srcId="{33E1DD75-FC2B-43BA-ADC8-E3E23C2CE07B}" destId="{DD0C44BB-0E75-48BF-A622-A806E6E0CC0C}" srcOrd="0" destOrd="0" presId="urn:microsoft.com/office/officeart/2005/8/layout/hierarchy3"/>
    <dgm:cxn modelId="{E9764CFE-AB13-4C5C-B794-7CB4BDD7AEA6}" type="presOf" srcId="{35EFF150-038B-46F5-9844-550351B19D1B}" destId="{FD7678B3-6A64-4FC4-B1B9-7F7BD3CC9AD9}" srcOrd="0" destOrd="0" presId="urn:microsoft.com/office/officeart/2005/8/layout/hierarchy3"/>
    <dgm:cxn modelId="{54392571-A1AC-474F-A785-3634B0CA690C}" type="presParOf" srcId="{BF7EEBC2-5DB8-4A8E-96AC-9DA4C78BE2C3}" destId="{78DA39AC-090F-4755-930A-11AA3DD4B0A9}" srcOrd="0" destOrd="0" presId="urn:microsoft.com/office/officeart/2005/8/layout/hierarchy3"/>
    <dgm:cxn modelId="{147EADA9-491E-427A-B3A8-4C0735D6A80E}" type="presParOf" srcId="{78DA39AC-090F-4755-930A-11AA3DD4B0A9}" destId="{7FF679C3-A0F4-40CC-B356-DDE137D7D6CF}" srcOrd="0" destOrd="0" presId="urn:microsoft.com/office/officeart/2005/8/layout/hierarchy3"/>
    <dgm:cxn modelId="{95AC2545-38BF-40D4-AD85-EF790DAD722C}" type="presParOf" srcId="{7FF679C3-A0F4-40CC-B356-DDE137D7D6CF}" destId="{BC8787FD-3F0D-4783-94AC-75B11C8F80E2}" srcOrd="0" destOrd="0" presId="urn:microsoft.com/office/officeart/2005/8/layout/hierarchy3"/>
    <dgm:cxn modelId="{989A30BB-58F7-446F-AC09-373220ED1FFB}" type="presParOf" srcId="{7FF679C3-A0F4-40CC-B356-DDE137D7D6CF}" destId="{17EBD5C1-B9F6-4E91-988D-034D3F457481}" srcOrd="1" destOrd="0" presId="urn:microsoft.com/office/officeart/2005/8/layout/hierarchy3"/>
    <dgm:cxn modelId="{087C5D10-4BA1-40EA-A027-5B2C4C950EA9}" type="presParOf" srcId="{78DA39AC-090F-4755-930A-11AA3DD4B0A9}" destId="{7A2598AD-B605-4477-A6D1-4EA2E979D235}" srcOrd="1" destOrd="0" presId="urn:microsoft.com/office/officeart/2005/8/layout/hierarchy3"/>
    <dgm:cxn modelId="{34A79805-D2AF-4D69-BE70-87AE9E724EB4}" type="presParOf" srcId="{BF7EEBC2-5DB8-4A8E-96AC-9DA4C78BE2C3}" destId="{7875BCFE-8A8A-44DA-B7B2-582E0A9CF04C}" srcOrd="1" destOrd="0" presId="urn:microsoft.com/office/officeart/2005/8/layout/hierarchy3"/>
    <dgm:cxn modelId="{4A04318B-DCAC-4F96-9C91-F188C4C80AAF}" type="presParOf" srcId="{7875BCFE-8A8A-44DA-B7B2-582E0A9CF04C}" destId="{2F2754B2-8EB4-4D4F-9F86-2343D70866C5}" srcOrd="0" destOrd="0" presId="urn:microsoft.com/office/officeart/2005/8/layout/hierarchy3"/>
    <dgm:cxn modelId="{86E18C05-4231-4146-9B4F-7306D18AF41D}" type="presParOf" srcId="{2F2754B2-8EB4-4D4F-9F86-2343D70866C5}" destId="{FD7678B3-6A64-4FC4-B1B9-7F7BD3CC9AD9}" srcOrd="0" destOrd="0" presId="urn:microsoft.com/office/officeart/2005/8/layout/hierarchy3"/>
    <dgm:cxn modelId="{A4B7C8A1-2BF8-46FB-8A46-50557A9D607A}" type="presParOf" srcId="{2F2754B2-8EB4-4D4F-9F86-2343D70866C5}" destId="{04C670A6-8319-4FAD-B6A1-7AE048A394C3}" srcOrd="1" destOrd="0" presId="urn:microsoft.com/office/officeart/2005/8/layout/hierarchy3"/>
    <dgm:cxn modelId="{3731032A-7A5E-4C99-9D4A-43AE107892FF}" type="presParOf" srcId="{7875BCFE-8A8A-44DA-B7B2-582E0A9CF04C}" destId="{CA027246-D960-469E-A9AE-6BECAAF9F24D}" srcOrd="1" destOrd="0" presId="urn:microsoft.com/office/officeart/2005/8/layout/hierarchy3"/>
    <dgm:cxn modelId="{DCC3299D-349D-47C2-9C94-C56F68C3C699}" type="presParOf" srcId="{BF7EEBC2-5DB8-4A8E-96AC-9DA4C78BE2C3}" destId="{9BA7544D-A86B-4B2B-8238-40F19DFEB810}" srcOrd="2" destOrd="0" presId="urn:microsoft.com/office/officeart/2005/8/layout/hierarchy3"/>
    <dgm:cxn modelId="{8EDF5203-3690-485D-A23B-74E5BB66A9E7}" type="presParOf" srcId="{9BA7544D-A86B-4B2B-8238-40F19DFEB810}" destId="{239612BE-72F1-44F9-B058-BCBCC6E262C2}" srcOrd="0" destOrd="0" presId="urn:microsoft.com/office/officeart/2005/8/layout/hierarchy3"/>
    <dgm:cxn modelId="{C7698CA2-8E7D-4DFE-9886-E3541FAE844A}" type="presParOf" srcId="{239612BE-72F1-44F9-B058-BCBCC6E262C2}" destId="{DD0C44BB-0E75-48BF-A622-A806E6E0CC0C}" srcOrd="0" destOrd="0" presId="urn:microsoft.com/office/officeart/2005/8/layout/hierarchy3"/>
    <dgm:cxn modelId="{B61B91D9-4493-44C4-B134-D9BDFA33CC3C}" type="presParOf" srcId="{239612BE-72F1-44F9-B058-BCBCC6E262C2}" destId="{49B5B4A5-F0A9-4FC3-BB20-8E2202EF6825}" srcOrd="1" destOrd="0" presId="urn:microsoft.com/office/officeart/2005/8/layout/hierarchy3"/>
    <dgm:cxn modelId="{CC075BF4-F905-4088-B4FA-6D0A7B4A9BAD}" type="presParOf" srcId="{9BA7544D-A86B-4B2B-8238-40F19DFEB810}" destId="{4268D3BC-B76E-4FC6-93AE-E590CA402F3A}"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F583AB-FBF7-4EA7-9B79-DB8EC8F1134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2F90696-94E0-403B-A7D8-F9EABF6C0B48}">
      <dgm:prSet/>
      <dgm:spPr/>
      <dgm:t>
        <a:bodyPr/>
        <a:lstStyle/>
        <a:p>
          <a:r>
            <a:rPr lang="en-US" dirty="0"/>
            <a:t>FPTAS (</a:t>
          </a:r>
          <a:r>
            <a:rPr lang="en-US" dirty="0" err="1"/>
            <a:t>eng.</a:t>
          </a:r>
          <a:r>
            <a:rPr lang="en-US" dirty="0"/>
            <a:t> Fully Polynomial-Time Approximation Scheme)</a:t>
          </a:r>
        </a:p>
      </dgm:t>
    </dgm:pt>
    <dgm:pt modelId="{1B23E5D0-8B6F-4292-8602-2DEB79B3D033}" type="parTrans" cxnId="{421A7930-CB8E-449C-9E59-80EF3ECFC21C}">
      <dgm:prSet/>
      <dgm:spPr/>
      <dgm:t>
        <a:bodyPr/>
        <a:lstStyle/>
        <a:p>
          <a:endParaRPr lang="en-US"/>
        </a:p>
      </dgm:t>
    </dgm:pt>
    <dgm:pt modelId="{2208017F-3725-4C43-B1D2-36A78FBB1CB6}" type="sibTrans" cxnId="{421A7930-CB8E-449C-9E59-80EF3ECFC21C}">
      <dgm:prSet/>
      <dgm:spPr/>
      <dgm:t>
        <a:bodyPr/>
        <a:lstStyle/>
        <a:p>
          <a:endParaRPr lang="en-US"/>
        </a:p>
      </dgm:t>
    </dgm:pt>
    <dgm:pt modelId="{6BFFA00B-8BFE-4F27-A41F-19400D530CC4}">
      <dgm:prSet/>
      <dgm:spPr/>
      <dgm:t>
        <a:bodyPr/>
        <a:lstStyle/>
        <a:p>
          <a:r>
            <a:rPr lang="en-US" dirty="0" err="1"/>
            <a:t>pohlepni</a:t>
          </a:r>
          <a:r>
            <a:rPr lang="en-US" dirty="0"/>
            <a:t> </a:t>
          </a:r>
          <a:r>
            <a:rPr lang="en-US" dirty="0" err="1"/>
            <a:t>algoritam</a:t>
          </a:r>
          <a:endParaRPr lang="en-US" dirty="0"/>
        </a:p>
      </dgm:t>
    </dgm:pt>
    <dgm:pt modelId="{4E18F112-D57C-4BC5-A465-7AFDBB0FA5D3}" type="parTrans" cxnId="{CE55A5BB-B6B7-4EF0-99EC-C231303215FA}">
      <dgm:prSet/>
      <dgm:spPr/>
      <dgm:t>
        <a:bodyPr/>
        <a:lstStyle/>
        <a:p>
          <a:endParaRPr lang="en-US"/>
        </a:p>
      </dgm:t>
    </dgm:pt>
    <dgm:pt modelId="{E1636D2D-9EDC-467A-9CCA-80CC967F9A98}" type="sibTrans" cxnId="{CE55A5BB-B6B7-4EF0-99EC-C231303215FA}">
      <dgm:prSet/>
      <dgm:spPr/>
      <dgm:t>
        <a:bodyPr/>
        <a:lstStyle/>
        <a:p>
          <a:endParaRPr lang="en-US"/>
        </a:p>
      </dgm:t>
    </dgm:pt>
    <dgm:pt modelId="{593472FF-5AC1-4F91-9F82-430BA31B11B3}">
      <dgm:prSet/>
      <dgm:spPr/>
      <dgm:t>
        <a:bodyPr/>
        <a:lstStyle/>
        <a:p>
          <a:r>
            <a:rPr lang="en-US" dirty="0"/>
            <a:t>“branch-and-bound” </a:t>
          </a:r>
          <a:r>
            <a:rPr lang="en-US" dirty="0" err="1"/>
            <a:t>algoritam</a:t>
          </a:r>
          <a:endParaRPr lang="en-US" dirty="0"/>
        </a:p>
      </dgm:t>
    </dgm:pt>
    <dgm:pt modelId="{8447B015-78AA-4511-8F2C-10A3F4DF7211}" type="parTrans" cxnId="{0D5B424D-BFEB-463A-823D-724F512A0F68}">
      <dgm:prSet/>
      <dgm:spPr/>
      <dgm:t>
        <a:bodyPr/>
        <a:lstStyle/>
        <a:p>
          <a:endParaRPr lang="en-US"/>
        </a:p>
      </dgm:t>
    </dgm:pt>
    <dgm:pt modelId="{89A10C3F-5188-4860-A64E-5DDC5CF91184}" type="sibTrans" cxnId="{0D5B424D-BFEB-463A-823D-724F512A0F68}">
      <dgm:prSet/>
      <dgm:spPr/>
      <dgm:t>
        <a:bodyPr/>
        <a:lstStyle/>
        <a:p>
          <a:endParaRPr lang="en-US"/>
        </a:p>
      </dgm:t>
    </dgm:pt>
    <dgm:pt modelId="{0AFC7781-FCA8-424E-B1DA-8EB7ED3E2129}">
      <dgm:prSet/>
      <dgm:spPr/>
      <dgm:t>
        <a:bodyPr/>
        <a:lstStyle/>
        <a:p>
          <a:r>
            <a:rPr lang="en-US" dirty="0" err="1"/>
            <a:t>dinamičko</a:t>
          </a:r>
          <a:r>
            <a:rPr lang="en-US" dirty="0"/>
            <a:t> </a:t>
          </a:r>
          <a:r>
            <a:rPr lang="en-US" dirty="0" err="1"/>
            <a:t>programiranje</a:t>
          </a:r>
          <a:endParaRPr lang="en-US" dirty="0"/>
        </a:p>
      </dgm:t>
    </dgm:pt>
    <dgm:pt modelId="{3084754F-0CA8-4678-9A19-CF40A59A8A8E}" type="parTrans" cxnId="{C47DC307-7EAD-4201-9839-7F55E7BF7674}">
      <dgm:prSet/>
      <dgm:spPr/>
      <dgm:t>
        <a:bodyPr/>
        <a:lstStyle/>
        <a:p>
          <a:endParaRPr lang="en-US"/>
        </a:p>
      </dgm:t>
    </dgm:pt>
    <dgm:pt modelId="{34FBBC44-0E8C-4C72-A3EE-3A85A67D2E4A}" type="sibTrans" cxnId="{C47DC307-7EAD-4201-9839-7F55E7BF7674}">
      <dgm:prSet/>
      <dgm:spPr/>
      <dgm:t>
        <a:bodyPr/>
        <a:lstStyle/>
        <a:p>
          <a:endParaRPr lang="en-US"/>
        </a:p>
      </dgm:t>
    </dgm:pt>
    <dgm:pt modelId="{2E002144-6528-49CB-AD4F-A28C52DE5278}">
      <dgm:prSet/>
      <dgm:spPr/>
      <dgm:t>
        <a:bodyPr/>
        <a:lstStyle/>
        <a:p>
          <a:r>
            <a:rPr lang="en-US" dirty="0" err="1"/>
            <a:t>redukcijski</a:t>
          </a:r>
          <a:r>
            <a:rPr lang="en-US" dirty="0"/>
            <a:t> </a:t>
          </a:r>
          <a:r>
            <a:rPr lang="en-US" dirty="0" err="1"/>
            <a:t>algoritmi</a:t>
          </a:r>
          <a:r>
            <a:rPr lang="en-US" dirty="0"/>
            <a:t> </a:t>
          </a:r>
        </a:p>
      </dgm:t>
    </dgm:pt>
    <dgm:pt modelId="{A10EEB2A-EEE7-4A73-AF5D-52DED3F38524}" type="parTrans" cxnId="{F21559A3-0677-487F-B5D1-449A1D470761}">
      <dgm:prSet/>
      <dgm:spPr/>
      <dgm:t>
        <a:bodyPr/>
        <a:lstStyle/>
        <a:p>
          <a:endParaRPr lang="en-US"/>
        </a:p>
      </dgm:t>
    </dgm:pt>
    <dgm:pt modelId="{5816F29C-45D7-4133-9007-56875BF78487}" type="sibTrans" cxnId="{F21559A3-0677-487F-B5D1-449A1D470761}">
      <dgm:prSet/>
      <dgm:spPr/>
      <dgm:t>
        <a:bodyPr/>
        <a:lstStyle/>
        <a:p>
          <a:endParaRPr lang="en-US"/>
        </a:p>
      </dgm:t>
    </dgm:pt>
    <dgm:pt modelId="{9737E4BD-4D24-437C-A478-58D836172399}">
      <dgm:prSet/>
      <dgm:spPr/>
      <dgm:t>
        <a:bodyPr/>
        <a:lstStyle/>
        <a:p>
          <a:r>
            <a:rPr lang="en-US" b="1" dirty="0" err="1"/>
            <a:t>genetski</a:t>
          </a:r>
          <a:r>
            <a:rPr lang="en-US" b="1" dirty="0"/>
            <a:t> </a:t>
          </a:r>
          <a:r>
            <a:rPr lang="en-US" b="1" dirty="0" err="1"/>
            <a:t>algoritmi</a:t>
          </a:r>
          <a:endParaRPr lang="en-US" b="1" dirty="0"/>
        </a:p>
      </dgm:t>
    </dgm:pt>
    <dgm:pt modelId="{6C3685DE-2C1E-425A-B76D-06BB2A5FBE78}" type="parTrans" cxnId="{1B21DE1A-9CE2-43AE-A110-7F10753ACAA6}">
      <dgm:prSet/>
      <dgm:spPr/>
      <dgm:t>
        <a:bodyPr/>
        <a:lstStyle/>
        <a:p>
          <a:endParaRPr lang="en-US"/>
        </a:p>
      </dgm:t>
    </dgm:pt>
    <dgm:pt modelId="{5FC47619-C4DF-444F-A0FB-0A6E83F7BA0C}" type="sibTrans" cxnId="{1B21DE1A-9CE2-43AE-A110-7F10753ACAA6}">
      <dgm:prSet/>
      <dgm:spPr/>
      <dgm:t>
        <a:bodyPr/>
        <a:lstStyle/>
        <a:p>
          <a:endParaRPr lang="en-US"/>
        </a:p>
      </dgm:t>
    </dgm:pt>
    <dgm:pt modelId="{638F6ED9-DA02-4AE5-A7D5-719358CAEF51}">
      <dgm:prSet/>
      <dgm:spPr/>
      <dgm:t>
        <a:bodyPr/>
        <a:lstStyle/>
        <a:p>
          <a:r>
            <a:rPr lang="hr-HR"/>
            <a:t>…</a:t>
          </a:r>
          <a:endParaRPr lang="en-US"/>
        </a:p>
      </dgm:t>
    </dgm:pt>
    <dgm:pt modelId="{F4A1C715-88B1-415C-A814-686FD0924103}" type="parTrans" cxnId="{8DF2E947-2E92-46D1-B7B8-1043FC9BCB22}">
      <dgm:prSet/>
      <dgm:spPr/>
      <dgm:t>
        <a:bodyPr/>
        <a:lstStyle/>
        <a:p>
          <a:endParaRPr lang="en-US"/>
        </a:p>
      </dgm:t>
    </dgm:pt>
    <dgm:pt modelId="{581EC8DA-0F52-42D8-9D13-7CFF3F0C6A3E}" type="sibTrans" cxnId="{8DF2E947-2E92-46D1-B7B8-1043FC9BCB22}">
      <dgm:prSet/>
      <dgm:spPr/>
      <dgm:t>
        <a:bodyPr/>
        <a:lstStyle/>
        <a:p>
          <a:endParaRPr lang="en-US"/>
        </a:p>
      </dgm:t>
    </dgm:pt>
    <dgm:pt modelId="{9F182A83-EA9A-4066-91F9-DF579BCF53AB}" type="pres">
      <dgm:prSet presAssocID="{D0F583AB-FBF7-4EA7-9B79-DB8EC8F1134D}" presName="vert0" presStyleCnt="0">
        <dgm:presLayoutVars>
          <dgm:dir/>
          <dgm:animOne val="branch"/>
          <dgm:animLvl val="lvl"/>
        </dgm:presLayoutVars>
      </dgm:prSet>
      <dgm:spPr/>
    </dgm:pt>
    <dgm:pt modelId="{EEB405E3-BAF5-47D0-81D2-B2169770AF5B}" type="pres">
      <dgm:prSet presAssocID="{22F90696-94E0-403B-A7D8-F9EABF6C0B48}" presName="thickLine" presStyleLbl="alignNode1" presStyleIdx="0" presStyleCnt="7"/>
      <dgm:spPr/>
    </dgm:pt>
    <dgm:pt modelId="{9BCE8BDF-49BD-4F54-A486-5C896E566A19}" type="pres">
      <dgm:prSet presAssocID="{22F90696-94E0-403B-A7D8-F9EABF6C0B48}" presName="horz1" presStyleCnt="0"/>
      <dgm:spPr/>
    </dgm:pt>
    <dgm:pt modelId="{3C437C90-0321-4B9F-8543-9A632062EC42}" type="pres">
      <dgm:prSet presAssocID="{22F90696-94E0-403B-A7D8-F9EABF6C0B48}" presName="tx1" presStyleLbl="revTx" presStyleIdx="0" presStyleCnt="7"/>
      <dgm:spPr/>
    </dgm:pt>
    <dgm:pt modelId="{4D503417-A9C9-404B-82C7-C8D5B0A4302D}" type="pres">
      <dgm:prSet presAssocID="{22F90696-94E0-403B-A7D8-F9EABF6C0B48}" presName="vert1" presStyleCnt="0"/>
      <dgm:spPr/>
    </dgm:pt>
    <dgm:pt modelId="{77BDE78E-4232-4D6A-97C4-880F7B132036}" type="pres">
      <dgm:prSet presAssocID="{6BFFA00B-8BFE-4F27-A41F-19400D530CC4}" presName="thickLine" presStyleLbl="alignNode1" presStyleIdx="1" presStyleCnt="7"/>
      <dgm:spPr/>
    </dgm:pt>
    <dgm:pt modelId="{E72149BC-A3B5-4A40-87DA-F2CC2A240378}" type="pres">
      <dgm:prSet presAssocID="{6BFFA00B-8BFE-4F27-A41F-19400D530CC4}" presName="horz1" presStyleCnt="0"/>
      <dgm:spPr/>
    </dgm:pt>
    <dgm:pt modelId="{8048692F-F719-4416-AA3A-2AF2799AA9E3}" type="pres">
      <dgm:prSet presAssocID="{6BFFA00B-8BFE-4F27-A41F-19400D530CC4}" presName="tx1" presStyleLbl="revTx" presStyleIdx="1" presStyleCnt="7"/>
      <dgm:spPr/>
    </dgm:pt>
    <dgm:pt modelId="{7413A645-0EB3-4493-810D-DEECAB6AC112}" type="pres">
      <dgm:prSet presAssocID="{6BFFA00B-8BFE-4F27-A41F-19400D530CC4}" presName="vert1" presStyleCnt="0"/>
      <dgm:spPr/>
    </dgm:pt>
    <dgm:pt modelId="{592CE38B-48AD-4E67-BFF4-F76A1CA82908}" type="pres">
      <dgm:prSet presAssocID="{593472FF-5AC1-4F91-9F82-430BA31B11B3}" presName="thickLine" presStyleLbl="alignNode1" presStyleIdx="2" presStyleCnt="7"/>
      <dgm:spPr/>
    </dgm:pt>
    <dgm:pt modelId="{47E3C063-C066-4AB2-8AF5-4015AC35A439}" type="pres">
      <dgm:prSet presAssocID="{593472FF-5AC1-4F91-9F82-430BA31B11B3}" presName="horz1" presStyleCnt="0"/>
      <dgm:spPr/>
    </dgm:pt>
    <dgm:pt modelId="{07036020-6808-473A-98B0-4621CBD9C95D}" type="pres">
      <dgm:prSet presAssocID="{593472FF-5AC1-4F91-9F82-430BA31B11B3}" presName="tx1" presStyleLbl="revTx" presStyleIdx="2" presStyleCnt="7"/>
      <dgm:spPr/>
    </dgm:pt>
    <dgm:pt modelId="{6DE52456-9D48-4C77-A50C-8C0CB18086CF}" type="pres">
      <dgm:prSet presAssocID="{593472FF-5AC1-4F91-9F82-430BA31B11B3}" presName="vert1" presStyleCnt="0"/>
      <dgm:spPr/>
    </dgm:pt>
    <dgm:pt modelId="{9F2230BC-3639-4BFB-87B4-682F6C7E2438}" type="pres">
      <dgm:prSet presAssocID="{0AFC7781-FCA8-424E-B1DA-8EB7ED3E2129}" presName="thickLine" presStyleLbl="alignNode1" presStyleIdx="3" presStyleCnt="7"/>
      <dgm:spPr/>
    </dgm:pt>
    <dgm:pt modelId="{DAA36E39-19A0-4F4E-BF8C-99ABA19C87AE}" type="pres">
      <dgm:prSet presAssocID="{0AFC7781-FCA8-424E-B1DA-8EB7ED3E2129}" presName="horz1" presStyleCnt="0"/>
      <dgm:spPr/>
    </dgm:pt>
    <dgm:pt modelId="{E4BC4955-9DAF-4272-84DB-4667A7D0A97B}" type="pres">
      <dgm:prSet presAssocID="{0AFC7781-FCA8-424E-B1DA-8EB7ED3E2129}" presName="tx1" presStyleLbl="revTx" presStyleIdx="3" presStyleCnt="7"/>
      <dgm:spPr/>
    </dgm:pt>
    <dgm:pt modelId="{7D3657CB-DF31-40DD-9708-BCEDC79606F0}" type="pres">
      <dgm:prSet presAssocID="{0AFC7781-FCA8-424E-B1DA-8EB7ED3E2129}" presName="vert1" presStyleCnt="0"/>
      <dgm:spPr/>
    </dgm:pt>
    <dgm:pt modelId="{A51FD11C-9DE2-4582-8B7D-7015095AE6A3}" type="pres">
      <dgm:prSet presAssocID="{2E002144-6528-49CB-AD4F-A28C52DE5278}" presName="thickLine" presStyleLbl="alignNode1" presStyleIdx="4" presStyleCnt="7"/>
      <dgm:spPr/>
    </dgm:pt>
    <dgm:pt modelId="{E831CDC6-6BF0-4DB1-B1C0-3C34B0CBC052}" type="pres">
      <dgm:prSet presAssocID="{2E002144-6528-49CB-AD4F-A28C52DE5278}" presName="horz1" presStyleCnt="0"/>
      <dgm:spPr/>
    </dgm:pt>
    <dgm:pt modelId="{426E957E-5D8E-448A-A2FE-3FF65CD50922}" type="pres">
      <dgm:prSet presAssocID="{2E002144-6528-49CB-AD4F-A28C52DE5278}" presName="tx1" presStyleLbl="revTx" presStyleIdx="4" presStyleCnt="7"/>
      <dgm:spPr/>
    </dgm:pt>
    <dgm:pt modelId="{349184C6-9B04-4DED-BDC6-63DF8F40147F}" type="pres">
      <dgm:prSet presAssocID="{2E002144-6528-49CB-AD4F-A28C52DE5278}" presName="vert1" presStyleCnt="0"/>
      <dgm:spPr/>
    </dgm:pt>
    <dgm:pt modelId="{7FFCA493-BA12-46A5-98F3-3581BB8D0AB6}" type="pres">
      <dgm:prSet presAssocID="{9737E4BD-4D24-437C-A478-58D836172399}" presName="thickLine" presStyleLbl="alignNode1" presStyleIdx="5" presStyleCnt="7"/>
      <dgm:spPr/>
    </dgm:pt>
    <dgm:pt modelId="{E9E9A3F6-71F6-4591-BD5A-EDCC85B298FF}" type="pres">
      <dgm:prSet presAssocID="{9737E4BD-4D24-437C-A478-58D836172399}" presName="horz1" presStyleCnt="0"/>
      <dgm:spPr/>
    </dgm:pt>
    <dgm:pt modelId="{43BAFD39-0B87-4031-AEA1-0902FE9A7187}" type="pres">
      <dgm:prSet presAssocID="{9737E4BD-4D24-437C-A478-58D836172399}" presName="tx1" presStyleLbl="revTx" presStyleIdx="5" presStyleCnt="7"/>
      <dgm:spPr/>
    </dgm:pt>
    <dgm:pt modelId="{5DF9B0B9-0EFC-4A4D-A436-9AFCA5A7F088}" type="pres">
      <dgm:prSet presAssocID="{9737E4BD-4D24-437C-A478-58D836172399}" presName="vert1" presStyleCnt="0"/>
      <dgm:spPr/>
    </dgm:pt>
    <dgm:pt modelId="{F77FF901-82A2-4C83-9C5C-47B9D933F9C5}" type="pres">
      <dgm:prSet presAssocID="{638F6ED9-DA02-4AE5-A7D5-719358CAEF51}" presName="thickLine" presStyleLbl="alignNode1" presStyleIdx="6" presStyleCnt="7"/>
      <dgm:spPr/>
    </dgm:pt>
    <dgm:pt modelId="{95CE5393-4BB8-4CC1-AB8F-987937E2CCCB}" type="pres">
      <dgm:prSet presAssocID="{638F6ED9-DA02-4AE5-A7D5-719358CAEF51}" presName="horz1" presStyleCnt="0"/>
      <dgm:spPr/>
    </dgm:pt>
    <dgm:pt modelId="{45835D5C-288A-4452-AA95-95B21F9D4870}" type="pres">
      <dgm:prSet presAssocID="{638F6ED9-DA02-4AE5-A7D5-719358CAEF51}" presName="tx1" presStyleLbl="revTx" presStyleIdx="6" presStyleCnt="7"/>
      <dgm:spPr/>
    </dgm:pt>
    <dgm:pt modelId="{34E259B4-439B-4D8B-B593-89276125FE38}" type="pres">
      <dgm:prSet presAssocID="{638F6ED9-DA02-4AE5-A7D5-719358CAEF51}" presName="vert1" presStyleCnt="0"/>
      <dgm:spPr/>
    </dgm:pt>
  </dgm:ptLst>
  <dgm:cxnLst>
    <dgm:cxn modelId="{C47DC307-7EAD-4201-9839-7F55E7BF7674}" srcId="{D0F583AB-FBF7-4EA7-9B79-DB8EC8F1134D}" destId="{0AFC7781-FCA8-424E-B1DA-8EB7ED3E2129}" srcOrd="3" destOrd="0" parTransId="{3084754F-0CA8-4678-9A19-CF40A59A8A8E}" sibTransId="{34FBBC44-0E8C-4C72-A3EE-3A85A67D2E4A}"/>
    <dgm:cxn modelId="{82178509-961A-4464-98F6-555CA35FBB0E}" type="presOf" srcId="{6BFFA00B-8BFE-4F27-A41F-19400D530CC4}" destId="{8048692F-F719-4416-AA3A-2AF2799AA9E3}" srcOrd="0" destOrd="0" presId="urn:microsoft.com/office/officeart/2008/layout/LinedList"/>
    <dgm:cxn modelId="{1B21DE1A-9CE2-43AE-A110-7F10753ACAA6}" srcId="{D0F583AB-FBF7-4EA7-9B79-DB8EC8F1134D}" destId="{9737E4BD-4D24-437C-A478-58D836172399}" srcOrd="5" destOrd="0" parTransId="{6C3685DE-2C1E-425A-B76D-06BB2A5FBE78}" sibTransId="{5FC47619-C4DF-444F-A0FB-0A6E83F7BA0C}"/>
    <dgm:cxn modelId="{26CC3F21-909E-44EB-833C-88AA06DDC694}" type="presOf" srcId="{0AFC7781-FCA8-424E-B1DA-8EB7ED3E2129}" destId="{E4BC4955-9DAF-4272-84DB-4667A7D0A97B}" srcOrd="0" destOrd="0" presId="urn:microsoft.com/office/officeart/2008/layout/LinedList"/>
    <dgm:cxn modelId="{421A7930-CB8E-449C-9E59-80EF3ECFC21C}" srcId="{D0F583AB-FBF7-4EA7-9B79-DB8EC8F1134D}" destId="{22F90696-94E0-403B-A7D8-F9EABF6C0B48}" srcOrd="0" destOrd="0" parTransId="{1B23E5D0-8B6F-4292-8602-2DEB79B3D033}" sibTransId="{2208017F-3725-4C43-B1D2-36A78FBB1CB6}"/>
    <dgm:cxn modelId="{49854637-2E23-49D8-92EF-9D18CF624671}" type="presOf" srcId="{593472FF-5AC1-4F91-9F82-430BA31B11B3}" destId="{07036020-6808-473A-98B0-4621CBD9C95D}" srcOrd="0" destOrd="0" presId="urn:microsoft.com/office/officeart/2008/layout/LinedList"/>
    <dgm:cxn modelId="{8DF2E947-2E92-46D1-B7B8-1043FC9BCB22}" srcId="{D0F583AB-FBF7-4EA7-9B79-DB8EC8F1134D}" destId="{638F6ED9-DA02-4AE5-A7D5-719358CAEF51}" srcOrd="6" destOrd="0" parTransId="{F4A1C715-88B1-415C-A814-686FD0924103}" sibTransId="{581EC8DA-0F52-42D8-9D13-7CFF3F0C6A3E}"/>
    <dgm:cxn modelId="{C3904C68-F705-4E00-BBD2-A572957CFF6D}" type="presOf" srcId="{22F90696-94E0-403B-A7D8-F9EABF6C0B48}" destId="{3C437C90-0321-4B9F-8543-9A632062EC42}" srcOrd="0" destOrd="0" presId="urn:microsoft.com/office/officeart/2008/layout/LinedList"/>
    <dgm:cxn modelId="{0D5B424D-BFEB-463A-823D-724F512A0F68}" srcId="{D0F583AB-FBF7-4EA7-9B79-DB8EC8F1134D}" destId="{593472FF-5AC1-4F91-9F82-430BA31B11B3}" srcOrd="2" destOrd="0" parTransId="{8447B015-78AA-4511-8F2C-10A3F4DF7211}" sibTransId="{89A10C3F-5188-4860-A64E-5DDC5CF91184}"/>
    <dgm:cxn modelId="{593ECB94-0FB8-49AD-8393-218683577B18}" type="presOf" srcId="{638F6ED9-DA02-4AE5-A7D5-719358CAEF51}" destId="{45835D5C-288A-4452-AA95-95B21F9D4870}" srcOrd="0" destOrd="0" presId="urn:microsoft.com/office/officeart/2008/layout/LinedList"/>
    <dgm:cxn modelId="{F21559A3-0677-487F-B5D1-449A1D470761}" srcId="{D0F583AB-FBF7-4EA7-9B79-DB8EC8F1134D}" destId="{2E002144-6528-49CB-AD4F-A28C52DE5278}" srcOrd="4" destOrd="0" parTransId="{A10EEB2A-EEE7-4A73-AF5D-52DED3F38524}" sibTransId="{5816F29C-45D7-4133-9007-56875BF78487}"/>
    <dgm:cxn modelId="{CE55A5BB-B6B7-4EF0-99EC-C231303215FA}" srcId="{D0F583AB-FBF7-4EA7-9B79-DB8EC8F1134D}" destId="{6BFFA00B-8BFE-4F27-A41F-19400D530CC4}" srcOrd="1" destOrd="0" parTransId="{4E18F112-D57C-4BC5-A465-7AFDBB0FA5D3}" sibTransId="{E1636D2D-9EDC-467A-9CCA-80CC967F9A98}"/>
    <dgm:cxn modelId="{F47DCADE-C45E-4A1E-A2D1-F9283F35F5D3}" type="presOf" srcId="{D0F583AB-FBF7-4EA7-9B79-DB8EC8F1134D}" destId="{9F182A83-EA9A-4066-91F9-DF579BCF53AB}" srcOrd="0" destOrd="0" presId="urn:microsoft.com/office/officeart/2008/layout/LinedList"/>
    <dgm:cxn modelId="{021BB5E6-FB97-4217-8C2D-58C93FA42D71}" type="presOf" srcId="{9737E4BD-4D24-437C-A478-58D836172399}" destId="{43BAFD39-0B87-4031-AEA1-0902FE9A7187}" srcOrd="0" destOrd="0" presId="urn:microsoft.com/office/officeart/2008/layout/LinedList"/>
    <dgm:cxn modelId="{666B3FEB-69F1-44BE-86DE-5520E0D798D9}" type="presOf" srcId="{2E002144-6528-49CB-AD4F-A28C52DE5278}" destId="{426E957E-5D8E-448A-A2FE-3FF65CD50922}" srcOrd="0" destOrd="0" presId="urn:microsoft.com/office/officeart/2008/layout/LinedList"/>
    <dgm:cxn modelId="{B2A674E3-0EBC-4334-918B-6435B36B27FF}" type="presParOf" srcId="{9F182A83-EA9A-4066-91F9-DF579BCF53AB}" destId="{EEB405E3-BAF5-47D0-81D2-B2169770AF5B}" srcOrd="0" destOrd="0" presId="urn:microsoft.com/office/officeart/2008/layout/LinedList"/>
    <dgm:cxn modelId="{3F72CC8A-4412-495A-AF29-D588AB64E3E0}" type="presParOf" srcId="{9F182A83-EA9A-4066-91F9-DF579BCF53AB}" destId="{9BCE8BDF-49BD-4F54-A486-5C896E566A19}" srcOrd="1" destOrd="0" presId="urn:microsoft.com/office/officeart/2008/layout/LinedList"/>
    <dgm:cxn modelId="{17D21E76-41EB-4FB1-9754-20045076D100}" type="presParOf" srcId="{9BCE8BDF-49BD-4F54-A486-5C896E566A19}" destId="{3C437C90-0321-4B9F-8543-9A632062EC42}" srcOrd="0" destOrd="0" presId="urn:microsoft.com/office/officeart/2008/layout/LinedList"/>
    <dgm:cxn modelId="{007A7D6F-4D76-4B46-B786-E0D00E52B5C3}" type="presParOf" srcId="{9BCE8BDF-49BD-4F54-A486-5C896E566A19}" destId="{4D503417-A9C9-404B-82C7-C8D5B0A4302D}" srcOrd="1" destOrd="0" presId="urn:microsoft.com/office/officeart/2008/layout/LinedList"/>
    <dgm:cxn modelId="{3240D33E-FBE9-47D1-B76D-64DEAFFE8524}" type="presParOf" srcId="{9F182A83-EA9A-4066-91F9-DF579BCF53AB}" destId="{77BDE78E-4232-4D6A-97C4-880F7B132036}" srcOrd="2" destOrd="0" presId="urn:microsoft.com/office/officeart/2008/layout/LinedList"/>
    <dgm:cxn modelId="{AD3A2118-475C-4E0E-8A07-66951C132E23}" type="presParOf" srcId="{9F182A83-EA9A-4066-91F9-DF579BCF53AB}" destId="{E72149BC-A3B5-4A40-87DA-F2CC2A240378}" srcOrd="3" destOrd="0" presId="urn:microsoft.com/office/officeart/2008/layout/LinedList"/>
    <dgm:cxn modelId="{8E13DDA0-1B60-4D24-B289-91A4E8924FF8}" type="presParOf" srcId="{E72149BC-A3B5-4A40-87DA-F2CC2A240378}" destId="{8048692F-F719-4416-AA3A-2AF2799AA9E3}" srcOrd="0" destOrd="0" presId="urn:microsoft.com/office/officeart/2008/layout/LinedList"/>
    <dgm:cxn modelId="{9C3A5106-AB43-4A02-8045-C184827A45E6}" type="presParOf" srcId="{E72149BC-A3B5-4A40-87DA-F2CC2A240378}" destId="{7413A645-0EB3-4493-810D-DEECAB6AC112}" srcOrd="1" destOrd="0" presId="urn:microsoft.com/office/officeart/2008/layout/LinedList"/>
    <dgm:cxn modelId="{1D792DC9-0B86-40FF-94DF-5CDCBECADAB3}" type="presParOf" srcId="{9F182A83-EA9A-4066-91F9-DF579BCF53AB}" destId="{592CE38B-48AD-4E67-BFF4-F76A1CA82908}" srcOrd="4" destOrd="0" presId="urn:microsoft.com/office/officeart/2008/layout/LinedList"/>
    <dgm:cxn modelId="{A5B29544-53E8-4190-AE53-B635E8B27BBE}" type="presParOf" srcId="{9F182A83-EA9A-4066-91F9-DF579BCF53AB}" destId="{47E3C063-C066-4AB2-8AF5-4015AC35A439}" srcOrd="5" destOrd="0" presId="urn:microsoft.com/office/officeart/2008/layout/LinedList"/>
    <dgm:cxn modelId="{682CC241-F2CC-4539-8753-55FABCC4418F}" type="presParOf" srcId="{47E3C063-C066-4AB2-8AF5-4015AC35A439}" destId="{07036020-6808-473A-98B0-4621CBD9C95D}" srcOrd="0" destOrd="0" presId="urn:microsoft.com/office/officeart/2008/layout/LinedList"/>
    <dgm:cxn modelId="{A9920A67-4EAB-432A-8FC7-D77B21B693EF}" type="presParOf" srcId="{47E3C063-C066-4AB2-8AF5-4015AC35A439}" destId="{6DE52456-9D48-4C77-A50C-8C0CB18086CF}" srcOrd="1" destOrd="0" presId="urn:microsoft.com/office/officeart/2008/layout/LinedList"/>
    <dgm:cxn modelId="{03D46556-2A8F-48B2-8CB8-3B2E48684499}" type="presParOf" srcId="{9F182A83-EA9A-4066-91F9-DF579BCF53AB}" destId="{9F2230BC-3639-4BFB-87B4-682F6C7E2438}" srcOrd="6" destOrd="0" presId="urn:microsoft.com/office/officeart/2008/layout/LinedList"/>
    <dgm:cxn modelId="{4F74E540-9643-43F6-966C-58BDEFA7952F}" type="presParOf" srcId="{9F182A83-EA9A-4066-91F9-DF579BCF53AB}" destId="{DAA36E39-19A0-4F4E-BF8C-99ABA19C87AE}" srcOrd="7" destOrd="0" presId="urn:microsoft.com/office/officeart/2008/layout/LinedList"/>
    <dgm:cxn modelId="{FA34269E-AF73-4D5D-AEFF-C864A9E7742F}" type="presParOf" srcId="{DAA36E39-19A0-4F4E-BF8C-99ABA19C87AE}" destId="{E4BC4955-9DAF-4272-84DB-4667A7D0A97B}" srcOrd="0" destOrd="0" presId="urn:microsoft.com/office/officeart/2008/layout/LinedList"/>
    <dgm:cxn modelId="{210593FB-55F3-4995-9CEE-F797466B1906}" type="presParOf" srcId="{DAA36E39-19A0-4F4E-BF8C-99ABA19C87AE}" destId="{7D3657CB-DF31-40DD-9708-BCEDC79606F0}" srcOrd="1" destOrd="0" presId="urn:microsoft.com/office/officeart/2008/layout/LinedList"/>
    <dgm:cxn modelId="{07F9B4AD-5BE0-419E-BACB-F019F8318DB4}" type="presParOf" srcId="{9F182A83-EA9A-4066-91F9-DF579BCF53AB}" destId="{A51FD11C-9DE2-4582-8B7D-7015095AE6A3}" srcOrd="8" destOrd="0" presId="urn:microsoft.com/office/officeart/2008/layout/LinedList"/>
    <dgm:cxn modelId="{43D116FD-963F-467F-8A34-58BCC387335F}" type="presParOf" srcId="{9F182A83-EA9A-4066-91F9-DF579BCF53AB}" destId="{E831CDC6-6BF0-4DB1-B1C0-3C34B0CBC052}" srcOrd="9" destOrd="0" presId="urn:microsoft.com/office/officeart/2008/layout/LinedList"/>
    <dgm:cxn modelId="{1D25C06F-2D53-4611-B59F-E1E0284406C2}" type="presParOf" srcId="{E831CDC6-6BF0-4DB1-B1C0-3C34B0CBC052}" destId="{426E957E-5D8E-448A-A2FE-3FF65CD50922}" srcOrd="0" destOrd="0" presId="urn:microsoft.com/office/officeart/2008/layout/LinedList"/>
    <dgm:cxn modelId="{786D3E34-00D4-4141-A8CD-1C5A6D48ED5F}" type="presParOf" srcId="{E831CDC6-6BF0-4DB1-B1C0-3C34B0CBC052}" destId="{349184C6-9B04-4DED-BDC6-63DF8F40147F}" srcOrd="1" destOrd="0" presId="urn:microsoft.com/office/officeart/2008/layout/LinedList"/>
    <dgm:cxn modelId="{392386ED-AB73-4821-BD30-32F36DEC865E}" type="presParOf" srcId="{9F182A83-EA9A-4066-91F9-DF579BCF53AB}" destId="{7FFCA493-BA12-46A5-98F3-3581BB8D0AB6}" srcOrd="10" destOrd="0" presId="urn:microsoft.com/office/officeart/2008/layout/LinedList"/>
    <dgm:cxn modelId="{206E94F1-4629-40BF-8858-2493AC31F7A9}" type="presParOf" srcId="{9F182A83-EA9A-4066-91F9-DF579BCF53AB}" destId="{E9E9A3F6-71F6-4591-BD5A-EDCC85B298FF}" srcOrd="11" destOrd="0" presId="urn:microsoft.com/office/officeart/2008/layout/LinedList"/>
    <dgm:cxn modelId="{CC5D8B0B-290A-4754-923A-982C914E24A7}" type="presParOf" srcId="{E9E9A3F6-71F6-4591-BD5A-EDCC85B298FF}" destId="{43BAFD39-0B87-4031-AEA1-0902FE9A7187}" srcOrd="0" destOrd="0" presId="urn:microsoft.com/office/officeart/2008/layout/LinedList"/>
    <dgm:cxn modelId="{C5B40887-F148-4445-B092-5E49B5AEAB75}" type="presParOf" srcId="{E9E9A3F6-71F6-4591-BD5A-EDCC85B298FF}" destId="{5DF9B0B9-0EFC-4A4D-A436-9AFCA5A7F088}" srcOrd="1" destOrd="0" presId="urn:microsoft.com/office/officeart/2008/layout/LinedList"/>
    <dgm:cxn modelId="{42963EB3-A18B-4DFA-86EF-84F7144CF38E}" type="presParOf" srcId="{9F182A83-EA9A-4066-91F9-DF579BCF53AB}" destId="{F77FF901-82A2-4C83-9C5C-47B9D933F9C5}" srcOrd="12" destOrd="0" presId="urn:microsoft.com/office/officeart/2008/layout/LinedList"/>
    <dgm:cxn modelId="{0BEB964C-4E3B-44E7-8242-BEF9E4FCA830}" type="presParOf" srcId="{9F182A83-EA9A-4066-91F9-DF579BCF53AB}" destId="{95CE5393-4BB8-4CC1-AB8F-987937E2CCCB}" srcOrd="13" destOrd="0" presId="urn:microsoft.com/office/officeart/2008/layout/LinedList"/>
    <dgm:cxn modelId="{D6A44A67-1BB6-4542-99EB-3A00D17E9944}" type="presParOf" srcId="{95CE5393-4BB8-4CC1-AB8F-987937E2CCCB}" destId="{45835D5C-288A-4452-AA95-95B21F9D4870}" srcOrd="0" destOrd="0" presId="urn:microsoft.com/office/officeart/2008/layout/LinedList"/>
    <dgm:cxn modelId="{94059C97-464E-4422-9E2C-512A85EF83BB}" type="presParOf" srcId="{95CE5393-4BB8-4CC1-AB8F-987937E2CCCB}" destId="{34E259B4-439B-4D8B-B593-89276125FE3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D2B921-ED0F-427E-B033-AD08FE3113A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A63346C-CB19-4FE4-B122-8FF524047BE5}">
      <dgm:prSet/>
      <dgm:spPr/>
      <dgm:t>
        <a:bodyPr/>
        <a:lstStyle/>
        <a:p>
          <a:r>
            <a:rPr lang="hr-HR"/>
            <a:t>1D rezanje</a:t>
          </a:r>
          <a:endParaRPr lang="en-US"/>
        </a:p>
      </dgm:t>
    </dgm:pt>
    <dgm:pt modelId="{477E008A-5002-479A-B60C-D7793BA371F2}" type="parTrans" cxnId="{A0D2BFB0-A17E-4447-A4D4-92C0BAE6A4AB}">
      <dgm:prSet/>
      <dgm:spPr/>
      <dgm:t>
        <a:bodyPr/>
        <a:lstStyle/>
        <a:p>
          <a:endParaRPr lang="en-US"/>
        </a:p>
      </dgm:t>
    </dgm:pt>
    <dgm:pt modelId="{6BF46571-1581-43FB-AB63-D39E9EFDF03D}" type="sibTrans" cxnId="{A0D2BFB0-A17E-4447-A4D4-92C0BAE6A4AB}">
      <dgm:prSet/>
      <dgm:spPr/>
      <dgm:t>
        <a:bodyPr/>
        <a:lstStyle/>
        <a:p>
          <a:endParaRPr lang="en-US"/>
        </a:p>
      </dgm:t>
    </dgm:pt>
    <dgm:pt modelId="{76E1E1A3-F2C7-4802-8936-5990E8FD27BF}">
      <dgm:prSet/>
      <dgm:spPr/>
      <dgm:t>
        <a:bodyPr/>
        <a:lstStyle/>
        <a:p>
          <a:r>
            <a:rPr lang="hr-HR"/>
            <a:t>Npr. rezanje šipke u određene veličine</a:t>
          </a:r>
          <a:endParaRPr lang="en-US"/>
        </a:p>
      </dgm:t>
    </dgm:pt>
    <dgm:pt modelId="{35DDFBBB-C2B5-41F9-84EB-D73F4ED50D25}" type="parTrans" cxnId="{AC55E3B2-F42F-4F5D-A5F7-688554122762}">
      <dgm:prSet/>
      <dgm:spPr/>
      <dgm:t>
        <a:bodyPr/>
        <a:lstStyle/>
        <a:p>
          <a:endParaRPr lang="en-US"/>
        </a:p>
      </dgm:t>
    </dgm:pt>
    <dgm:pt modelId="{9BCA7D36-3C7B-4234-BF30-A24D0D1340EC}" type="sibTrans" cxnId="{AC55E3B2-F42F-4F5D-A5F7-688554122762}">
      <dgm:prSet/>
      <dgm:spPr/>
      <dgm:t>
        <a:bodyPr/>
        <a:lstStyle/>
        <a:p>
          <a:endParaRPr lang="en-US"/>
        </a:p>
      </dgm:t>
    </dgm:pt>
    <dgm:pt modelId="{DB87A927-BBC7-46C1-9C45-47FBAEBF1B07}">
      <dgm:prSet/>
      <dgm:spPr/>
      <dgm:t>
        <a:bodyPr/>
        <a:lstStyle/>
        <a:p>
          <a:r>
            <a:rPr lang="hr-HR"/>
            <a:t>2D rezanje</a:t>
          </a:r>
          <a:endParaRPr lang="en-US"/>
        </a:p>
      </dgm:t>
    </dgm:pt>
    <dgm:pt modelId="{2F39C25D-87A8-4309-91FF-34D8C83B3FA8}" type="parTrans" cxnId="{FAC04445-58C6-43A9-B42B-18B9AB7F51AB}">
      <dgm:prSet/>
      <dgm:spPr/>
      <dgm:t>
        <a:bodyPr/>
        <a:lstStyle/>
        <a:p>
          <a:endParaRPr lang="en-US"/>
        </a:p>
      </dgm:t>
    </dgm:pt>
    <dgm:pt modelId="{82845FDE-1459-441D-85C8-25F15CB1C53C}" type="sibTrans" cxnId="{FAC04445-58C6-43A9-B42B-18B9AB7F51AB}">
      <dgm:prSet/>
      <dgm:spPr/>
      <dgm:t>
        <a:bodyPr/>
        <a:lstStyle/>
        <a:p>
          <a:endParaRPr lang="en-US"/>
        </a:p>
      </dgm:t>
    </dgm:pt>
    <dgm:pt modelId="{3F025C03-6FE4-4123-84CA-53A9B9E25722}">
      <dgm:prSet/>
      <dgm:spPr/>
      <dgm:t>
        <a:bodyPr/>
        <a:lstStyle/>
        <a:p>
          <a:r>
            <a:rPr lang="hr-HR"/>
            <a:t>Npr. rezanje polica od drveta iz velikog komada drveta</a:t>
          </a:r>
          <a:endParaRPr lang="en-US"/>
        </a:p>
      </dgm:t>
    </dgm:pt>
    <dgm:pt modelId="{71BC1205-D4ED-45CE-9176-D27DD2A52889}" type="parTrans" cxnId="{C0C66ED1-83DD-4D6D-891F-37BB2E98D6E8}">
      <dgm:prSet/>
      <dgm:spPr/>
      <dgm:t>
        <a:bodyPr/>
        <a:lstStyle/>
        <a:p>
          <a:endParaRPr lang="en-US"/>
        </a:p>
      </dgm:t>
    </dgm:pt>
    <dgm:pt modelId="{AE1F963B-3FAE-424C-ACE8-F291EF90EA9B}" type="sibTrans" cxnId="{C0C66ED1-83DD-4D6D-891F-37BB2E98D6E8}">
      <dgm:prSet/>
      <dgm:spPr/>
      <dgm:t>
        <a:bodyPr/>
        <a:lstStyle/>
        <a:p>
          <a:endParaRPr lang="en-US"/>
        </a:p>
      </dgm:t>
    </dgm:pt>
    <dgm:pt modelId="{58241B38-D24F-4829-A6E5-E7C8E060C0CD}">
      <dgm:prSet/>
      <dgm:spPr/>
      <dgm:t>
        <a:bodyPr/>
        <a:lstStyle/>
        <a:p>
          <a:r>
            <a:rPr lang="hr-HR"/>
            <a:t>3D rezanje</a:t>
          </a:r>
          <a:endParaRPr lang="en-US"/>
        </a:p>
      </dgm:t>
    </dgm:pt>
    <dgm:pt modelId="{977BBA95-90C0-427A-8D47-81CAA3D67B61}" type="parTrans" cxnId="{FD4F2C0C-8B30-4129-A56A-5CB6413A14A3}">
      <dgm:prSet/>
      <dgm:spPr/>
      <dgm:t>
        <a:bodyPr/>
        <a:lstStyle/>
        <a:p>
          <a:endParaRPr lang="en-US"/>
        </a:p>
      </dgm:t>
    </dgm:pt>
    <dgm:pt modelId="{09E7C626-8ABA-412C-B6B2-4579DA77AC31}" type="sibTrans" cxnId="{FD4F2C0C-8B30-4129-A56A-5CB6413A14A3}">
      <dgm:prSet/>
      <dgm:spPr/>
      <dgm:t>
        <a:bodyPr/>
        <a:lstStyle/>
        <a:p>
          <a:endParaRPr lang="en-US"/>
        </a:p>
      </dgm:t>
    </dgm:pt>
    <dgm:pt modelId="{80D65760-0E10-42CA-A593-2D397E74E0B2}">
      <dgm:prSet/>
      <dgm:spPr/>
      <dgm:t>
        <a:bodyPr/>
        <a:lstStyle/>
        <a:p>
          <a:r>
            <a:rPr lang="hr-HR"/>
            <a:t>Izrada drvene stolarije iz drvenog bloka</a:t>
          </a:r>
          <a:endParaRPr lang="en-US"/>
        </a:p>
      </dgm:t>
    </dgm:pt>
    <dgm:pt modelId="{162D577D-1707-4EBE-9A4F-F851029E025E}" type="parTrans" cxnId="{3E89A782-6327-49F0-A87B-70FEDE8160C3}">
      <dgm:prSet/>
      <dgm:spPr/>
      <dgm:t>
        <a:bodyPr/>
        <a:lstStyle/>
        <a:p>
          <a:endParaRPr lang="en-US"/>
        </a:p>
      </dgm:t>
    </dgm:pt>
    <dgm:pt modelId="{2858AF91-2600-452B-84BA-B33CC86E5BA3}" type="sibTrans" cxnId="{3E89A782-6327-49F0-A87B-70FEDE8160C3}">
      <dgm:prSet/>
      <dgm:spPr/>
      <dgm:t>
        <a:bodyPr/>
        <a:lstStyle/>
        <a:p>
          <a:endParaRPr lang="en-US"/>
        </a:p>
      </dgm:t>
    </dgm:pt>
    <dgm:pt modelId="{79B29087-A079-4F4F-B110-11FCA8225B8C}" type="pres">
      <dgm:prSet presAssocID="{CAD2B921-ED0F-427E-B033-AD08FE3113A2}" presName="linear" presStyleCnt="0">
        <dgm:presLayoutVars>
          <dgm:animLvl val="lvl"/>
          <dgm:resizeHandles val="exact"/>
        </dgm:presLayoutVars>
      </dgm:prSet>
      <dgm:spPr/>
    </dgm:pt>
    <dgm:pt modelId="{544C5DDF-9A64-4467-8391-62A49B8BB031}" type="pres">
      <dgm:prSet presAssocID="{8A63346C-CB19-4FE4-B122-8FF524047BE5}" presName="parentText" presStyleLbl="node1" presStyleIdx="0" presStyleCnt="3">
        <dgm:presLayoutVars>
          <dgm:chMax val="0"/>
          <dgm:bulletEnabled val="1"/>
        </dgm:presLayoutVars>
      </dgm:prSet>
      <dgm:spPr/>
    </dgm:pt>
    <dgm:pt modelId="{21C62CF1-C059-4D0F-AD66-1800DC735B1A}" type="pres">
      <dgm:prSet presAssocID="{8A63346C-CB19-4FE4-B122-8FF524047BE5}" presName="childText" presStyleLbl="revTx" presStyleIdx="0" presStyleCnt="3">
        <dgm:presLayoutVars>
          <dgm:bulletEnabled val="1"/>
        </dgm:presLayoutVars>
      </dgm:prSet>
      <dgm:spPr/>
    </dgm:pt>
    <dgm:pt modelId="{D370A0FD-D724-4D80-AD61-9371F9B6C2C0}" type="pres">
      <dgm:prSet presAssocID="{DB87A927-BBC7-46C1-9C45-47FBAEBF1B07}" presName="parentText" presStyleLbl="node1" presStyleIdx="1" presStyleCnt="3">
        <dgm:presLayoutVars>
          <dgm:chMax val="0"/>
          <dgm:bulletEnabled val="1"/>
        </dgm:presLayoutVars>
      </dgm:prSet>
      <dgm:spPr/>
    </dgm:pt>
    <dgm:pt modelId="{11E26BDB-D3E3-435D-9930-3BD0BB6A70AD}" type="pres">
      <dgm:prSet presAssocID="{DB87A927-BBC7-46C1-9C45-47FBAEBF1B07}" presName="childText" presStyleLbl="revTx" presStyleIdx="1" presStyleCnt="3">
        <dgm:presLayoutVars>
          <dgm:bulletEnabled val="1"/>
        </dgm:presLayoutVars>
      </dgm:prSet>
      <dgm:spPr/>
    </dgm:pt>
    <dgm:pt modelId="{1BA855BC-D4DE-4C44-92CA-C0131EC3D480}" type="pres">
      <dgm:prSet presAssocID="{58241B38-D24F-4829-A6E5-E7C8E060C0CD}" presName="parentText" presStyleLbl="node1" presStyleIdx="2" presStyleCnt="3">
        <dgm:presLayoutVars>
          <dgm:chMax val="0"/>
          <dgm:bulletEnabled val="1"/>
        </dgm:presLayoutVars>
      </dgm:prSet>
      <dgm:spPr/>
    </dgm:pt>
    <dgm:pt modelId="{0E33CF0E-3E51-4589-A3F2-EBD3677353C6}" type="pres">
      <dgm:prSet presAssocID="{58241B38-D24F-4829-A6E5-E7C8E060C0CD}" presName="childText" presStyleLbl="revTx" presStyleIdx="2" presStyleCnt="3">
        <dgm:presLayoutVars>
          <dgm:bulletEnabled val="1"/>
        </dgm:presLayoutVars>
      </dgm:prSet>
      <dgm:spPr/>
    </dgm:pt>
  </dgm:ptLst>
  <dgm:cxnLst>
    <dgm:cxn modelId="{FD4F2C0C-8B30-4129-A56A-5CB6413A14A3}" srcId="{CAD2B921-ED0F-427E-B033-AD08FE3113A2}" destId="{58241B38-D24F-4829-A6E5-E7C8E060C0CD}" srcOrd="2" destOrd="0" parTransId="{977BBA95-90C0-427A-8D47-81CAA3D67B61}" sibTransId="{09E7C626-8ABA-412C-B6B2-4579DA77AC31}"/>
    <dgm:cxn modelId="{A15D5A26-08AA-48BB-B4E0-F5F9CA1AF7EB}" type="presOf" srcId="{CAD2B921-ED0F-427E-B033-AD08FE3113A2}" destId="{79B29087-A079-4F4F-B110-11FCA8225B8C}" srcOrd="0" destOrd="0" presId="urn:microsoft.com/office/officeart/2005/8/layout/vList2"/>
    <dgm:cxn modelId="{52E6CB2C-9D9E-4258-9D3A-693F5D8D20DD}" type="presOf" srcId="{80D65760-0E10-42CA-A593-2D397E74E0B2}" destId="{0E33CF0E-3E51-4589-A3F2-EBD3677353C6}" srcOrd="0" destOrd="0" presId="urn:microsoft.com/office/officeart/2005/8/layout/vList2"/>
    <dgm:cxn modelId="{A8A20163-C103-4A7D-94E0-8C78F064F7EA}" type="presOf" srcId="{8A63346C-CB19-4FE4-B122-8FF524047BE5}" destId="{544C5DDF-9A64-4467-8391-62A49B8BB031}" srcOrd="0" destOrd="0" presId="urn:microsoft.com/office/officeart/2005/8/layout/vList2"/>
    <dgm:cxn modelId="{FAC04445-58C6-43A9-B42B-18B9AB7F51AB}" srcId="{CAD2B921-ED0F-427E-B033-AD08FE3113A2}" destId="{DB87A927-BBC7-46C1-9C45-47FBAEBF1B07}" srcOrd="1" destOrd="0" parTransId="{2F39C25D-87A8-4309-91FF-34D8C83B3FA8}" sibTransId="{82845FDE-1459-441D-85C8-25F15CB1C53C}"/>
    <dgm:cxn modelId="{3E89A782-6327-49F0-A87B-70FEDE8160C3}" srcId="{58241B38-D24F-4829-A6E5-E7C8E060C0CD}" destId="{80D65760-0E10-42CA-A593-2D397E74E0B2}" srcOrd="0" destOrd="0" parTransId="{162D577D-1707-4EBE-9A4F-F851029E025E}" sibTransId="{2858AF91-2600-452B-84BA-B33CC86E5BA3}"/>
    <dgm:cxn modelId="{470ECA9A-44BF-4C26-8DF9-A7A610DA2B5E}" type="presOf" srcId="{58241B38-D24F-4829-A6E5-E7C8E060C0CD}" destId="{1BA855BC-D4DE-4C44-92CA-C0131EC3D480}" srcOrd="0" destOrd="0" presId="urn:microsoft.com/office/officeart/2005/8/layout/vList2"/>
    <dgm:cxn modelId="{A0D2BFB0-A17E-4447-A4D4-92C0BAE6A4AB}" srcId="{CAD2B921-ED0F-427E-B033-AD08FE3113A2}" destId="{8A63346C-CB19-4FE4-B122-8FF524047BE5}" srcOrd="0" destOrd="0" parTransId="{477E008A-5002-479A-B60C-D7793BA371F2}" sibTransId="{6BF46571-1581-43FB-AB63-D39E9EFDF03D}"/>
    <dgm:cxn modelId="{AC55E3B2-F42F-4F5D-A5F7-688554122762}" srcId="{8A63346C-CB19-4FE4-B122-8FF524047BE5}" destId="{76E1E1A3-F2C7-4802-8936-5990E8FD27BF}" srcOrd="0" destOrd="0" parTransId="{35DDFBBB-C2B5-41F9-84EB-D73F4ED50D25}" sibTransId="{9BCA7D36-3C7B-4234-BF30-A24D0D1340EC}"/>
    <dgm:cxn modelId="{C0C66ED1-83DD-4D6D-891F-37BB2E98D6E8}" srcId="{DB87A927-BBC7-46C1-9C45-47FBAEBF1B07}" destId="{3F025C03-6FE4-4123-84CA-53A9B9E25722}" srcOrd="0" destOrd="0" parTransId="{71BC1205-D4ED-45CE-9176-D27DD2A52889}" sibTransId="{AE1F963B-3FAE-424C-ACE8-F291EF90EA9B}"/>
    <dgm:cxn modelId="{0B653DDC-A529-4D7A-A1F3-55F202CF41B8}" type="presOf" srcId="{DB87A927-BBC7-46C1-9C45-47FBAEBF1B07}" destId="{D370A0FD-D724-4D80-AD61-9371F9B6C2C0}" srcOrd="0" destOrd="0" presId="urn:microsoft.com/office/officeart/2005/8/layout/vList2"/>
    <dgm:cxn modelId="{16C8E3EA-81BE-4064-A3D0-2457B7285869}" type="presOf" srcId="{76E1E1A3-F2C7-4802-8936-5990E8FD27BF}" destId="{21C62CF1-C059-4D0F-AD66-1800DC735B1A}" srcOrd="0" destOrd="0" presId="urn:microsoft.com/office/officeart/2005/8/layout/vList2"/>
    <dgm:cxn modelId="{9C26A5F9-4649-43C0-B4E4-161B64DEAF76}" type="presOf" srcId="{3F025C03-6FE4-4123-84CA-53A9B9E25722}" destId="{11E26BDB-D3E3-435D-9930-3BD0BB6A70AD}" srcOrd="0" destOrd="0" presId="urn:microsoft.com/office/officeart/2005/8/layout/vList2"/>
    <dgm:cxn modelId="{B5CD40B1-FC6B-48BF-9C88-24D84014F836}" type="presParOf" srcId="{79B29087-A079-4F4F-B110-11FCA8225B8C}" destId="{544C5DDF-9A64-4467-8391-62A49B8BB031}" srcOrd="0" destOrd="0" presId="urn:microsoft.com/office/officeart/2005/8/layout/vList2"/>
    <dgm:cxn modelId="{68B7CEC6-09CF-43A6-9E71-D9D2853578C8}" type="presParOf" srcId="{79B29087-A079-4F4F-B110-11FCA8225B8C}" destId="{21C62CF1-C059-4D0F-AD66-1800DC735B1A}" srcOrd="1" destOrd="0" presId="urn:microsoft.com/office/officeart/2005/8/layout/vList2"/>
    <dgm:cxn modelId="{9FD7B530-F2EB-4A40-B45F-77FD291CFAC7}" type="presParOf" srcId="{79B29087-A079-4F4F-B110-11FCA8225B8C}" destId="{D370A0FD-D724-4D80-AD61-9371F9B6C2C0}" srcOrd="2" destOrd="0" presId="urn:microsoft.com/office/officeart/2005/8/layout/vList2"/>
    <dgm:cxn modelId="{93DCCF5F-E078-456B-BE78-E06695C911EB}" type="presParOf" srcId="{79B29087-A079-4F4F-B110-11FCA8225B8C}" destId="{11E26BDB-D3E3-435D-9930-3BD0BB6A70AD}" srcOrd="3" destOrd="0" presId="urn:microsoft.com/office/officeart/2005/8/layout/vList2"/>
    <dgm:cxn modelId="{A69BB063-FA63-421E-B103-90FFACBDBC12}" type="presParOf" srcId="{79B29087-A079-4F4F-B110-11FCA8225B8C}" destId="{1BA855BC-D4DE-4C44-92CA-C0131EC3D480}" srcOrd="4" destOrd="0" presId="urn:microsoft.com/office/officeart/2005/8/layout/vList2"/>
    <dgm:cxn modelId="{1C08144C-62F3-4315-B60B-9E46DDD28595}" type="presParOf" srcId="{79B29087-A079-4F4F-B110-11FCA8225B8C}" destId="{0E33CF0E-3E51-4589-A3F2-EBD3677353C6}"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BE9842-AE58-4178-AB12-CC7E13BAA3F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F96E474-B5FB-44F4-A6E8-F8B71D11A1E6}">
      <dgm:prSet/>
      <dgm:spPr/>
      <dgm:t>
        <a:bodyPr/>
        <a:lstStyle/>
        <a:p>
          <a:r>
            <a:rPr lang="en-US"/>
            <a:t>Greedy algorithms (pohlepne metode)</a:t>
          </a:r>
        </a:p>
      </dgm:t>
    </dgm:pt>
    <dgm:pt modelId="{BD112BD5-A2B3-41FA-AC51-E17950A720D5}" type="parTrans" cxnId="{E20EA773-0072-4DDD-8FD3-6F30EF64C8E0}">
      <dgm:prSet/>
      <dgm:spPr/>
      <dgm:t>
        <a:bodyPr/>
        <a:lstStyle/>
        <a:p>
          <a:endParaRPr lang="en-US"/>
        </a:p>
      </dgm:t>
    </dgm:pt>
    <dgm:pt modelId="{16C84045-C1E7-4186-A965-F6DAD2C660C5}" type="sibTrans" cxnId="{E20EA773-0072-4DDD-8FD3-6F30EF64C8E0}">
      <dgm:prSet/>
      <dgm:spPr/>
      <dgm:t>
        <a:bodyPr/>
        <a:lstStyle/>
        <a:p>
          <a:endParaRPr lang="en-US"/>
        </a:p>
      </dgm:t>
    </dgm:pt>
    <dgm:pt modelId="{D68D3089-74FD-42D8-8267-9D5F2C41B8F6}">
      <dgm:prSet/>
      <dgm:spPr/>
      <dgm:t>
        <a:bodyPr/>
        <a:lstStyle/>
        <a:p>
          <a:r>
            <a:rPr lang="en-US"/>
            <a:t>Dinamičko programiranje</a:t>
          </a:r>
        </a:p>
      </dgm:t>
    </dgm:pt>
    <dgm:pt modelId="{46013B94-7BF3-4549-9154-B3B9DECFA3E3}" type="parTrans" cxnId="{48F43778-B2B7-458B-9DB3-EEEAAA1C9BEF}">
      <dgm:prSet/>
      <dgm:spPr/>
      <dgm:t>
        <a:bodyPr/>
        <a:lstStyle/>
        <a:p>
          <a:endParaRPr lang="en-US"/>
        </a:p>
      </dgm:t>
    </dgm:pt>
    <dgm:pt modelId="{40A8CADF-CA49-41C2-9BC4-F9F882669BE7}" type="sibTrans" cxnId="{48F43778-B2B7-458B-9DB3-EEEAAA1C9BEF}">
      <dgm:prSet/>
      <dgm:spPr/>
      <dgm:t>
        <a:bodyPr/>
        <a:lstStyle/>
        <a:p>
          <a:endParaRPr lang="en-US"/>
        </a:p>
      </dgm:t>
    </dgm:pt>
    <dgm:pt modelId="{5C68DAB0-0083-4E78-B7B9-7D9A00FA576D}">
      <dgm:prSet/>
      <dgm:spPr/>
      <dgm:t>
        <a:bodyPr/>
        <a:lstStyle/>
        <a:p>
          <a:r>
            <a:rPr lang="en-US"/>
            <a:t>“breach-and-bound” algoritam</a:t>
          </a:r>
        </a:p>
      </dgm:t>
    </dgm:pt>
    <dgm:pt modelId="{03044AF6-7470-4F37-BD0C-10FFFFC91C11}" type="parTrans" cxnId="{8619A5E9-3D92-4F50-B0CF-AEB7900C1218}">
      <dgm:prSet/>
      <dgm:spPr/>
      <dgm:t>
        <a:bodyPr/>
        <a:lstStyle/>
        <a:p>
          <a:endParaRPr lang="en-US"/>
        </a:p>
      </dgm:t>
    </dgm:pt>
    <dgm:pt modelId="{83ADDD44-111F-44C0-B442-F7D202B4ABD5}" type="sibTrans" cxnId="{8619A5E9-3D92-4F50-B0CF-AEB7900C1218}">
      <dgm:prSet/>
      <dgm:spPr/>
      <dgm:t>
        <a:bodyPr/>
        <a:lstStyle/>
        <a:p>
          <a:endParaRPr lang="en-US"/>
        </a:p>
      </dgm:t>
    </dgm:pt>
    <dgm:pt modelId="{86991DE2-B87D-4458-BE09-FA5B18A8A84B}">
      <dgm:prSet/>
      <dgm:spPr/>
      <dgm:t>
        <a:bodyPr/>
        <a:lstStyle/>
        <a:p>
          <a:r>
            <a:rPr lang="en-US"/>
            <a:t>Simplex metoda</a:t>
          </a:r>
        </a:p>
      </dgm:t>
    </dgm:pt>
    <dgm:pt modelId="{D5B1D041-4BCB-4FA7-8E13-9CEA77E16989}" type="parTrans" cxnId="{8B2B8725-0104-4C69-A5BB-EC9D8AFA00E0}">
      <dgm:prSet/>
      <dgm:spPr/>
      <dgm:t>
        <a:bodyPr/>
        <a:lstStyle/>
        <a:p>
          <a:endParaRPr lang="en-US"/>
        </a:p>
      </dgm:t>
    </dgm:pt>
    <dgm:pt modelId="{E5C11E50-8134-44C9-9043-16CF7079652F}" type="sibTrans" cxnId="{8B2B8725-0104-4C69-A5BB-EC9D8AFA00E0}">
      <dgm:prSet/>
      <dgm:spPr/>
      <dgm:t>
        <a:bodyPr/>
        <a:lstStyle/>
        <a:p>
          <a:endParaRPr lang="en-US"/>
        </a:p>
      </dgm:t>
    </dgm:pt>
    <dgm:pt modelId="{8DB9BBC9-4D20-4C10-B98D-29D7AF741FDC}">
      <dgm:prSet/>
      <dgm:spPr/>
      <dgm:t>
        <a:bodyPr/>
        <a:lstStyle/>
        <a:p>
          <a:r>
            <a:rPr lang="en-US" b="1" dirty="0" err="1"/>
            <a:t>Genetski</a:t>
          </a:r>
          <a:r>
            <a:rPr lang="en-US" b="1" dirty="0"/>
            <a:t> </a:t>
          </a:r>
          <a:r>
            <a:rPr lang="en-US" b="1" dirty="0" err="1"/>
            <a:t>algoritmi</a:t>
          </a:r>
          <a:endParaRPr lang="en-US" b="1" dirty="0"/>
        </a:p>
      </dgm:t>
    </dgm:pt>
    <dgm:pt modelId="{16FEACF3-C914-4E18-93BE-9329F837B6CB}" type="parTrans" cxnId="{CF740059-CFD6-4C60-B9B2-A1DFD7FC53A8}">
      <dgm:prSet/>
      <dgm:spPr/>
      <dgm:t>
        <a:bodyPr/>
        <a:lstStyle/>
        <a:p>
          <a:endParaRPr lang="en-US"/>
        </a:p>
      </dgm:t>
    </dgm:pt>
    <dgm:pt modelId="{2E0A624E-611F-4337-9546-F5CBB582E649}" type="sibTrans" cxnId="{CF740059-CFD6-4C60-B9B2-A1DFD7FC53A8}">
      <dgm:prSet/>
      <dgm:spPr/>
      <dgm:t>
        <a:bodyPr/>
        <a:lstStyle/>
        <a:p>
          <a:endParaRPr lang="en-US"/>
        </a:p>
      </dgm:t>
    </dgm:pt>
    <dgm:pt modelId="{580CCCDB-72A2-456C-AA19-4E74F745B962}">
      <dgm:prSet/>
      <dgm:spPr/>
      <dgm:t>
        <a:bodyPr/>
        <a:lstStyle/>
        <a:p>
          <a:r>
            <a:rPr lang="en-US" b="0" dirty="0" err="1"/>
            <a:t>Aproksimacijski</a:t>
          </a:r>
          <a:r>
            <a:rPr lang="en-US" b="0" dirty="0"/>
            <a:t> </a:t>
          </a:r>
          <a:r>
            <a:rPr lang="en-US" b="0" dirty="0" err="1"/>
            <a:t>algoritmi</a:t>
          </a:r>
          <a:endParaRPr lang="en-US" b="0" dirty="0"/>
        </a:p>
      </dgm:t>
    </dgm:pt>
    <dgm:pt modelId="{25B5AE52-CF68-426F-9737-DD15B8C00E23}" type="parTrans" cxnId="{CDEAF7CC-43B8-4D45-AC49-A8447C040E39}">
      <dgm:prSet/>
      <dgm:spPr/>
      <dgm:t>
        <a:bodyPr/>
        <a:lstStyle/>
        <a:p>
          <a:endParaRPr lang="hr-HR"/>
        </a:p>
      </dgm:t>
    </dgm:pt>
    <dgm:pt modelId="{08029378-5593-4CF7-8216-FFD16949FBC5}" type="sibTrans" cxnId="{CDEAF7CC-43B8-4D45-AC49-A8447C040E39}">
      <dgm:prSet/>
      <dgm:spPr/>
      <dgm:t>
        <a:bodyPr/>
        <a:lstStyle/>
        <a:p>
          <a:endParaRPr lang="hr-HR"/>
        </a:p>
      </dgm:t>
    </dgm:pt>
    <dgm:pt modelId="{92648D5C-F78E-47FC-99DD-8A092A6F6E40}" type="pres">
      <dgm:prSet presAssocID="{B8BE9842-AE58-4178-AB12-CC7E13BAA3FE}" presName="linear" presStyleCnt="0">
        <dgm:presLayoutVars>
          <dgm:animLvl val="lvl"/>
          <dgm:resizeHandles val="exact"/>
        </dgm:presLayoutVars>
      </dgm:prSet>
      <dgm:spPr/>
    </dgm:pt>
    <dgm:pt modelId="{04B05EB0-85FE-4830-B7EE-CBC5F6D2C10C}" type="pres">
      <dgm:prSet presAssocID="{4F96E474-B5FB-44F4-A6E8-F8B71D11A1E6}" presName="parentText" presStyleLbl="node1" presStyleIdx="0" presStyleCnt="6">
        <dgm:presLayoutVars>
          <dgm:chMax val="0"/>
          <dgm:bulletEnabled val="1"/>
        </dgm:presLayoutVars>
      </dgm:prSet>
      <dgm:spPr/>
    </dgm:pt>
    <dgm:pt modelId="{7D5C8B4F-A624-42E2-92A9-927ED9786594}" type="pres">
      <dgm:prSet presAssocID="{16C84045-C1E7-4186-A965-F6DAD2C660C5}" presName="spacer" presStyleCnt="0"/>
      <dgm:spPr/>
    </dgm:pt>
    <dgm:pt modelId="{4B7056FF-3EB2-4BC7-96F9-2B5C18148D72}" type="pres">
      <dgm:prSet presAssocID="{D68D3089-74FD-42D8-8267-9D5F2C41B8F6}" presName="parentText" presStyleLbl="node1" presStyleIdx="1" presStyleCnt="6">
        <dgm:presLayoutVars>
          <dgm:chMax val="0"/>
          <dgm:bulletEnabled val="1"/>
        </dgm:presLayoutVars>
      </dgm:prSet>
      <dgm:spPr/>
    </dgm:pt>
    <dgm:pt modelId="{9C5B34A4-3210-4CB5-B590-25A742E438CB}" type="pres">
      <dgm:prSet presAssocID="{40A8CADF-CA49-41C2-9BC4-F9F882669BE7}" presName="spacer" presStyleCnt="0"/>
      <dgm:spPr/>
    </dgm:pt>
    <dgm:pt modelId="{4C47AEBB-DD11-47A1-8007-352D5137E740}" type="pres">
      <dgm:prSet presAssocID="{5C68DAB0-0083-4E78-B7B9-7D9A00FA576D}" presName="parentText" presStyleLbl="node1" presStyleIdx="2" presStyleCnt="6">
        <dgm:presLayoutVars>
          <dgm:chMax val="0"/>
          <dgm:bulletEnabled val="1"/>
        </dgm:presLayoutVars>
      </dgm:prSet>
      <dgm:spPr/>
    </dgm:pt>
    <dgm:pt modelId="{4AF25C48-71B7-43DC-8150-756C1341E885}" type="pres">
      <dgm:prSet presAssocID="{83ADDD44-111F-44C0-B442-F7D202B4ABD5}" presName="spacer" presStyleCnt="0"/>
      <dgm:spPr/>
    </dgm:pt>
    <dgm:pt modelId="{721A5C43-F42B-4BFE-A7A4-DBDF8B95218F}" type="pres">
      <dgm:prSet presAssocID="{86991DE2-B87D-4458-BE09-FA5B18A8A84B}" presName="parentText" presStyleLbl="node1" presStyleIdx="3" presStyleCnt="6">
        <dgm:presLayoutVars>
          <dgm:chMax val="0"/>
          <dgm:bulletEnabled val="1"/>
        </dgm:presLayoutVars>
      </dgm:prSet>
      <dgm:spPr/>
    </dgm:pt>
    <dgm:pt modelId="{06595B10-090C-4DD9-9419-6FBDAA1B0D4C}" type="pres">
      <dgm:prSet presAssocID="{E5C11E50-8134-44C9-9043-16CF7079652F}" presName="spacer" presStyleCnt="0"/>
      <dgm:spPr/>
    </dgm:pt>
    <dgm:pt modelId="{47CC43E6-06CD-47DB-B35A-25248CE9D738}" type="pres">
      <dgm:prSet presAssocID="{8DB9BBC9-4D20-4C10-B98D-29D7AF741FDC}" presName="parentText" presStyleLbl="node1" presStyleIdx="4" presStyleCnt="6">
        <dgm:presLayoutVars>
          <dgm:chMax val="0"/>
          <dgm:bulletEnabled val="1"/>
        </dgm:presLayoutVars>
      </dgm:prSet>
      <dgm:spPr/>
    </dgm:pt>
    <dgm:pt modelId="{A9E233C8-3609-4D13-A38E-40871AF2A54F}" type="pres">
      <dgm:prSet presAssocID="{2E0A624E-611F-4337-9546-F5CBB582E649}" presName="spacer" presStyleCnt="0"/>
      <dgm:spPr/>
    </dgm:pt>
    <dgm:pt modelId="{CE4821C7-9B6C-4271-ABAF-B8085F37C36F}" type="pres">
      <dgm:prSet presAssocID="{580CCCDB-72A2-456C-AA19-4E74F745B962}" presName="parentText" presStyleLbl="node1" presStyleIdx="5" presStyleCnt="6">
        <dgm:presLayoutVars>
          <dgm:chMax val="0"/>
          <dgm:bulletEnabled val="1"/>
        </dgm:presLayoutVars>
      </dgm:prSet>
      <dgm:spPr/>
    </dgm:pt>
  </dgm:ptLst>
  <dgm:cxnLst>
    <dgm:cxn modelId="{8B2B8725-0104-4C69-A5BB-EC9D8AFA00E0}" srcId="{B8BE9842-AE58-4178-AB12-CC7E13BAA3FE}" destId="{86991DE2-B87D-4458-BE09-FA5B18A8A84B}" srcOrd="3" destOrd="0" parTransId="{D5B1D041-4BCB-4FA7-8E13-9CEA77E16989}" sibTransId="{E5C11E50-8134-44C9-9043-16CF7079652F}"/>
    <dgm:cxn modelId="{55AA792F-C699-4DB2-B668-033E0ED604E8}" type="presOf" srcId="{86991DE2-B87D-4458-BE09-FA5B18A8A84B}" destId="{721A5C43-F42B-4BFE-A7A4-DBDF8B95218F}" srcOrd="0" destOrd="0" presId="urn:microsoft.com/office/officeart/2005/8/layout/vList2"/>
    <dgm:cxn modelId="{E20EA773-0072-4DDD-8FD3-6F30EF64C8E0}" srcId="{B8BE9842-AE58-4178-AB12-CC7E13BAA3FE}" destId="{4F96E474-B5FB-44F4-A6E8-F8B71D11A1E6}" srcOrd="0" destOrd="0" parTransId="{BD112BD5-A2B3-41FA-AC51-E17950A720D5}" sibTransId="{16C84045-C1E7-4186-A965-F6DAD2C660C5}"/>
    <dgm:cxn modelId="{48F43778-B2B7-458B-9DB3-EEEAAA1C9BEF}" srcId="{B8BE9842-AE58-4178-AB12-CC7E13BAA3FE}" destId="{D68D3089-74FD-42D8-8267-9D5F2C41B8F6}" srcOrd="1" destOrd="0" parTransId="{46013B94-7BF3-4549-9154-B3B9DECFA3E3}" sibTransId="{40A8CADF-CA49-41C2-9BC4-F9F882669BE7}"/>
    <dgm:cxn modelId="{091EA958-2933-4D6B-BBDD-609F5077B93D}" type="presOf" srcId="{4F96E474-B5FB-44F4-A6E8-F8B71D11A1E6}" destId="{04B05EB0-85FE-4830-B7EE-CBC5F6D2C10C}" srcOrd="0" destOrd="0" presId="urn:microsoft.com/office/officeart/2005/8/layout/vList2"/>
    <dgm:cxn modelId="{CF740059-CFD6-4C60-B9B2-A1DFD7FC53A8}" srcId="{B8BE9842-AE58-4178-AB12-CC7E13BAA3FE}" destId="{8DB9BBC9-4D20-4C10-B98D-29D7AF741FDC}" srcOrd="4" destOrd="0" parTransId="{16FEACF3-C914-4E18-93BE-9329F837B6CB}" sibTransId="{2E0A624E-611F-4337-9546-F5CBB582E649}"/>
    <dgm:cxn modelId="{257CCFB8-20B6-4E12-B6AB-7D33A2229479}" type="presOf" srcId="{580CCCDB-72A2-456C-AA19-4E74F745B962}" destId="{CE4821C7-9B6C-4271-ABAF-B8085F37C36F}" srcOrd="0" destOrd="0" presId="urn:microsoft.com/office/officeart/2005/8/layout/vList2"/>
    <dgm:cxn modelId="{5582B7BF-6EA1-403D-B320-790013781035}" type="presOf" srcId="{8DB9BBC9-4D20-4C10-B98D-29D7AF741FDC}" destId="{47CC43E6-06CD-47DB-B35A-25248CE9D738}" srcOrd="0" destOrd="0" presId="urn:microsoft.com/office/officeart/2005/8/layout/vList2"/>
    <dgm:cxn modelId="{0D2FE1C1-E944-4D4D-B6E5-411B8AC7BFA4}" type="presOf" srcId="{5C68DAB0-0083-4E78-B7B9-7D9A00FA576D}" destId="{4C47AEBB-DD11-47A1-8007-352D5137E740}" srcOrd="0" destOrd="0" presId="urn:microsoft.com/office/officeart/2005/8/layout/vList2"/>
    <dgm:cxn modelId="{BC5BA0C2-D6C5-4BFC-92B8-A5188C135C63}" type="presOf" srcId="{D68D3089-74FD-42D8-8267-9D5F2C41B8F6}" destId="{4B7056FF-3EB2-4BC7-96F9-2B5C18148D72}" srcOrd="0" destOrd="0" presId="urn:microsoft.com/office/officeart/2005/8/layout/vList2"/>
    <dgm:cxn modelId="{CDEAF7CC-43B8-4D45-AC49-A8447C040E39}" srcId="{B8BE9842-AE58-4178-AB12-CC7E13BAA3FE}" destId="{580CCCDB-72A2-456C-AA19-4E74F745B962}" srcOrd="5" destOrd="0" parTransId="{25B5AE52-CF68-426F-9737-DD15B8C00E23}" sibTransId="{08029378-5593-4CF7-8216-FFD16949FBC5}"/>
    <dgm:cxn modelId="{365559E2-52DC-4F68-A049-5D8A1085B5CF}" type="presOf" srcId="{B8BE9842-AE58-4178-AB12-CC7E13BAA3FE}" destId="{92648D5C-F78E-47FC-99DD-8A092A6F6E40}" srcOrd="0" destOrd="0" presId="urn:microsoft.com/office/officeart/2005/8/layout/vList2"/>
    <dgm:cxn modelId="{8619A5E9-3D92-4F50-B0CF-AEB7900C1218}" srcId="{B8BE9842-AE58-4178-AB12-CC7E13BAA3FE}" destId="{5C68DAB0-0083-4E78-B7B9-7D9A00FA576D}" srcOrd="2" destOrd="0" parTransId="{03044AF6-7470-4F37-BD0C-10FFFFC91C11}" sibTransId="{83ADDD44-111F-44C0-B442-F7D202B4ABD5}"/>
    <dgm:cxn modelId="{456D77DD-AD44-442D-B098-D976EEB34B2D}" type="presParOf" srcId="{92648D5C-F78E-47FC-99DD-8A092A6F6E40}" destId="{04B05EB0-85FE-4830-B7EE-CBC5F6D2C10C}" srcOrd="0" destOrd="0" presId="urn:microsoft.com/office/officeart/2005/8/layout/vList2"/>
    <dgm:cxn modelId="{6D0B662C-5EF4-4FF6-8266-7F2B0E0DB92D}" type="presParOf" srcId="{92648D5C-F78E-47FC-99DD-8A092A6F6E40}" destId="{7D5C8B4F-A624-42E2-92A9-927ED9786594}" srcOrd="1" destOrd="0" presId="urn:microsoft.com/office/officeart/2005/8/layout/vList2"/>
    <dgm:cxn modelId="{9BEEE722-A3A1-4ADA-9D05-3C49AB5CBF73}" type="presParOf" srcId="{92648D5C-F78E-47FC-99DD-8A092A6F6E40}" destId="{4B7056FF-3EB2-4BC7-96F9-2B5C18148D72}" srcOrd="2" destOrd="0" presId="urn:microsoft.com/office/officeart/2005/8/layout/vList2"/>
    <dgm:cxn modelId="{08B77E36-2571-4D29-965F-0AFA1DE0BDAC}" type="presParOf" srcId="{92648D5C-F78E-47FC-99DD-8A092A6F6E40}" destId="{9C5B34A4-3210-4CB5-B590-25A742E438CB}" srcOrd="3" destOrd="0" presId="urn:microsoft.com/office/officeart/2005/8/layout/vList2"/>
    <dgm:cxn modelId="{6EEB0BA4-5E1A-48A2-97DC-147B09718F38}" type="presParOf" srcId="{92648D5C-F78E-47FC-99DD-8A092A6F6E40}" destId="{4C47AEBB-DD11-47A1-8007-352D5137E740}" srcOrd="4" destOrd="0" presId="urn:microsoft.com/office/officeart/2005/8/layout/vList2"/>
    <dgm:cxn modelId="{1402098C-FA93-419C-B911-3942A6F68E7C}" type="presParOf" srcId="{92648D5C-F78E-47FC-99DD-8A092A6F6E40}" destId="{4AF25C48-71B7-43DC-8150-756C1341E885}" srcOrd="5" destOrd="0" presId="urn:microsoft.com/office/officeart/2005/8/layout/vList2"/>
    <dgm:cxn modelId="{0780B270-A0CE-43E5-8239-D5974BFF2597}" type="presParOf" srcId="{92648D5C-F78E-47FC-99DD-8A092A6F6E40}" destId="{721A5C43-F42B-4BFE-A7A4-DBDF8B95218F}" srcOrd="6" destOrd="0" presId="urn:microsoft.com/office/officeart/2005/8/layout/vList2"/>
    <dgm:cxn modelId="{47C71AC0-3F73-44D3-8465-2F83D92B1822}" type="presParOf" srcId="{92648D5C-F78E-47FC-99DD-8A092A6F6E40}" destId="{06595B10-090C-4DD9-9419-6FBDAA1B0D4C}" srcOrd="7" destOrd="0" presId="urn:microsoft.com/office/officeart/2005/8/layout/vList2"/>
    <dgm:cxn modelId="{93263EE3-EA0B-4F3B-ACE3-7AC1872E3A54}" type="presParOf" srcId="{92648D5C-F78E-47FC-99DD-8A092A6F6E40}" destId="{47CC43E6-06CD-47DB-B35A-25248CE9D738}" srcOrd="8" destOrd="0" presId="urn:microsoft.com/office/officeart/2005/8/layout/vList2"/>
    <dgm:cxn modelId="{381B4A69-AC27-44E6-A78D-76F130D2BF0A}" type="presParOf" srcId="{92648D5C-F78E-47FC-99DD-8A092A6F6E40}" destId="{A9E233C8-3609-4D13-A38E-40871AF2A54F}" srcOrd="9" destOrd="0" presId="urn:microsoft.com/office/officeart/2005/8/layout/vList2"/>
    <dgm:cxn modelId="{3906AB26-5ABD-4660-8A54-B977F08A0775}" type="presParOf" srcId="{92648D5C-F78E-47FC-99DD-8A092A6F6E40}" destId="{CE4821C7-9B6C-4271-ABAF-B8085F37C36F}"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63152A1-A0B2-444D-A680-4474100C2E11}"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CFCF2C7E-241A-4567-85B9-EE52560E46E9}">
      <dgm:prSet/>
      <dgm:spPr/>
      <dgm:t>
        <a:bodyPr/>
        <a:lstStyle/>
        <a:p>
          <a:r>
            <a:rPr lang="hr-HR"/>
            <a:t>Veličina početne ploče iz koje ćemo rezati oblike</a:t>
          </a:r>
          <a:endParaRPr lang="en-US"/>
        </a:p>
      </dgm:t>
    </dgm:pt>
    <dgm:pt modelId="{606318EC-4463-4CE1-8533-965DECBA79E7}" type="parTrans" cxnId="{DB8A2812-E327-46F5-8DAE-4F8B6251BC88}">
      <dgm:prSet/>
      <dgm:spPr/>
      <dgm:t>
        <a:bodyPr/>
        <a:lstStyle/>
        <a:p>
          <a:endParaRPr lang="en-US"/>
        </a:p>
      </dgm:t>
    </dgm:pt>
    <dgm:pt modelId="{11C865EB-4BA3-46DA-A723-079BC85F125F}" type="sibTrans" cxnId="{DB8A2812-E327-46F5-8DAE-4F8B6251BC88}">
      <dgm:prSet/>
      <dgm:spPr/>
      <dgm:t>
        <a:bodyPr/>
        <a:lstStyle/>
        <a:p>
          <a:endParaRPr lang="en-US"/>
        </a:p>
      </dgm:t>
    </dgm:pt>
    <dgm:pt modelId="{C3EAA66E-73BD-4A38-AE36-F37BAE815807}">
      <dgm:prSet/>
      <dgm:spPr/>
      <dgm:t>
        <a:bodyPr/>
        <a:lstStyle/>
        <a:p>
          <a:r>
            <a:rPr lang="hr-HR"/>
            <a:t>Visina x širina</a:t>
          </a:r>
          <a:endParaRPr lang="en-US"/>
        </a:p>
      </dgm:t>
    </dgm:pt>
    <dgm:pt modelId="{5F606CD5-1226-4BE3-90EC-A30595B99057}" type="parTrans" cxnId="{6C46D7A8-8FF5-4375-872A-2FA5CD2B3568}">
      <dgm:prSet/>
      <dgm:spPr/>
      <dgm:t>
        <a:bodyPr/>
        <a:lstStyle/>
        <a:p>
          <a:endParaRPr lang="en-US"/>
        </a:p>
      </dgm:t>
    </dgm:pt>
    <dgm:pt modelId="{D46D1D10-5354-49AD-BC14-198C39DCF49F}" type="sibTrans" cxnId="{6C46D7A8-8FF5-4375-872A-2FA5CD2B3568}">
      <dgm:prSet/>
      <dgm:spPr/>
      <dgm:t>
        <a:bodyPr/>
        <a:lstStyle/>
        <a:p>
          <a:endParaRPr lang="en-US"/>
        </a:p>
      </dgm:t>
    </dgm:pt>
    <dgm:pt modelId="{753561EE-DDD8-46BB-9A80-EF6E1339C9D5}">
      <dgm:prSet/>
      <dgm:spPr/>
      <dgm:t>
        <a:bodyPr/>
        <a:lstStyle/>
        <a:p>
          <a:r>
            <a:rPr lang="hr-HR"/>
            <a:t>Veličina oblika za rezanje</a:t>
          </a:r>
          <a:endParaRPr lang="en-US"/>
        </a:p>
      </dgm:t>
    </dgm:pt>
    <dgm:pt modelId="{17056338-4890-4540-A879-C4740ED95129}" type="parTrans" cxnId="{D2D23F58-7883-457C-BCA3-E4410B632A88}">
      <dgm:prSet/>
      <dgm:spPr/>
      <dgm:t>
        <a:bodyPr/>
        <a:lstStyle/>
        <a:p>
          <a:endParaRPr lang="en-US"/>
        </a:p>
      </dgm:t>
    </dgm:pt>
    <dgm:pt modelId="{C1260190-929A-44FF-A66F-335C4A4D5110}" type="sibTrans" cxnId="{D2D23F58-7883-457C-BCA3-E4410B632A88}">
      <dgm:prSet/>
      <dgm:spPr/>
      <dgm:t>
        <a:bodyPr/>
        <a:lstStyle/>
        <a:p>
          <a:endParaRPr lang="en-US"/>
        </a:p>
      </dgm:t>
    </dgm:pt>
    <dgm:pt modelId="{BC52CAEF-7073-45FA-BF54-ED7B7A7E3E81}">
      <dgm:prSet/>
      <dgm:spPr/>
      <dgm:t>
        <a:bodyPr/>
        <a:lstStyle/>
        <a:p>
          <a:r>
            <a:rPr lang="hr-HR"/>
            <a:t>Lista [(visina x širina), (visina x širina), …]</a:t>
          </a:r>
          <a:endParaRPr lang="en-US"/>
        </a:p>
      </dgm:t>
    </dgm:pt>
    <dgm:pt modelId="{77A7EF0D-BCD4-41FC-AC12-8773081A3293}" type="parTrans" cxnId="{863CE3E2-2777-4BC0-A730-F59EE9C4A878}">
      <dgm:prSet/>
      <dgm:spPr/>
      <dgm:t>
        <a:bodyPr/>
        <a:lstStyle/>
        <a:p>
          <a:endParaRPr lang="en-US"/>
        </a:p>
      </dgm:t>
    </dgm:pt>
    <dgm:pt modelId="{554FC856-0C23-49F2-B536-60AF7797694C}" type="sibTrans" cxnId="{863CE3E2-2777-4BC0-A730-F59EE9C4A878}">
      <dgm:prSet/>
      <dgm:spPr/>
      <dgm:t>
        <a:bodyPr/>
        <a:lstStyle/>
        <a:p>
          <a:endParaRPr lang="en-US"/>
        </a:p>
      </dgm:t>
    </dgm:pt>
    <dgm:pt modelId="{F67195A0-6D4D-479F-98E7-70E12C6EB0EA}" type="pres">
      <dgm:prSet presAssocID="{863152A1-A0B2-444D-A680-4474100C2E11}" presName="Name0" presStyleCnt="0">
        <dgm:presLayoutVars>
          <dgm:dir/>
          <dgm:animLvl val="lvl"/>
          <dgm:resizeHandles val="exact"/>
        </dgm:presLayoutVars>
      </dgm:prSet>
      <dgm:spPr/>
    </dgm:pt>
    <dgm:pt modelId="{F35DAA69-0E0D-4324-98EE-39267FF36127}" type="pres">
      <dgm:prSet presAssocID="{CFCF2C7E-241A-4567-85B9-EE52560E46E9}" presName="linNode" presStyleCnt="0"/>
      <dgm:spPr/>
    </dgm:pt>
    <dgm:pt modelId="{97B937E5-2803-454B-87C4-782620C76C6D}" type="pres">
      <dgm:prSet presAssocID="{CFCF2C7E-241A-4567-85B9-EE52560E46E9}" presName="parentText" presStyleLbl="node1" presStyleIdx="0" presStyleCnt="2">
        <dgm:presLayoutVars>
          <dgm:chMax val="1"/>
          <dgm:bulletEnabled val="1"/>
        </dgm:presLayoutVars>
      </dgm:prSet>
      <dgm:spPr/>
    </dgm:pt>
    <dgm:pt modelId="{C03C8531-64E7-4B97-A01E-7ED8E57B826D}" type="pres">
      <dgm:prSet presAssocID="{CFCF2C7E-241A-4567-85B9-EE52560E46E9}" presName="descendantText" presStyleLbl="alignAccFollowNode1" presStyleIdx="0" presStyleCnt="2">
        <dgm:presLayoutVars>
          <dgm:bulletEnabled val="1"/>
        </dgm:presLayoutVars>
      </dgm:prSet>
      <dgm:spPr/>
    </dgm:pt>
    <dgm:pt modelId="{A8234989-C83E-4868-8BA4-E6B38FCD85B5}" type="pres">
      <dgm:prSet presAssocID="{11C865EB-4BA3-46DA-A723-079BC85F125F}" presName="sp" presStyleCnt="0"/>
      <dgm:spPr/>
    </dgm:pt>
    <dgm:pt modelId="{F08599AF-D156-4162-876D-5737DCABA315}" type="pres">
      <dgm:prSet presAssocID="{753561EE-DDD8-46BB-9A80-EF6E1339C9D5}" presName="linNode" presStyleCnt="0"/>
      <dgm:spPr/>
    </dgm:pt>
    <dgm:pt modelId="{0A07A5A8-719B-420A-B49C-569032F29B4C}" type="pres">
      <dgm:prSet presAssocID="{753561EE-DDD8-46BB-9A80-EF6E1339C9D5}" presName="parentText" presStyleLbl="node1" presStyleIdx="1" presStyleCnt="2">
        <dgm:presLayoutVars>
          <dgm:chMax val="1"/>
          <dgm:bulletEnabled val="1"/>
        </dgm:presLayoutVars>
      </dgm:prSet>
      <dgm:spPr/>
    </dgm:pt>
    <dgm:pt modelId="{394431B2-8684-4A16-BFA2-D139813B3FC2}" type="pres">
      <dgm:prSet presAssocID="{753561EE-DDD8-46BB-9A80-EF6E1339C9D5}" presName="descendantText" presStyleLbl="alignAccFollowNode1" presStyleIdx="1" presStyleCnt="2">
        <dgm:presLayoutVars>
          <dgm:bulletEnabled val="1"/>
        </dgm:presLayoutVars>
      </dgm:prSet>
      <dgm:spPr/>
    </dgm:pt>
  </dgm:ptLst>
  <dgm:cxnLst>
    <dgm:cxn modelId="{DB8A2812-E327-46F5-8DAE-4F8B6251BC88}" srcId="{863152A1-A0B2-444D-A680-4474100C2E11}" destId="{CFCF2C7E-241A-4567-85B9-EE52560E46E9}" srcOrd="0" destOrd="0" parTransId="{606318EC-4463-4CE1-8533-965DECBA79E7}" sibTransId="{11C865EB-4BA3-46DA-A723-079BC85F125F}"/>
    <dgm:cxn modelId="{C2505F70-AD1D-41C9-A37E-8C2A5BF99776}" type="presOf" srcId="{CFCF2C7E-241A-4567-85B9-EE52560E46E9}" destId="{97B937E5-2803-454B-87C4-782620C76C6D}" srcOrd="0" destOrd="0" presId="urn:microsoft.com/office/officeart/2005/8/layout/vList5"/>
    <dgm:cxn modelId="{D2D23F58-7883-457C-BCA3-E4410B632A88}" srcId="{863152A1-A0B2-444D-A680-4474100C2E11}" destId="{753561EE-DDD8-46BB-9A80-EF6E1339C9D5}" srcOrd="1" destOrd="0" parTransId="{17056338-4890-4540-A879-C4740ED95129}" sibTransId="{C1260190-929A-44FF-A66F-335C4A4D5110}"/>
    <dgm:cxn modelId="{4B168490-52AD-4DA3-A0CA-8A7F5DB506BD}" type="presOf" srcId="{BC52CAEF-7073-45FA-BF54-ED7B7A7E3E81}" destId="{394431B2-8684-4A16-BFA2-D139813B3FC2}" srcOrd="0" destOrd="0" presId="urn:microsoft.com/office/officeart/2005/8/layout/vList5"/>
    <dgm:cxn modelId="{AA6CAC9C-4FB8-4909-8359-7D2E83DB5901}" type="presOf" srcId="{753561EE-DDD8-46BB-9A80-EF6E1339C9D5}" destId="{0A07A5A8-719B-420A-B49C-569032F29B4C}" srcOrd="0" destOrd="0" presId="urn:microsoft.com/office/officeart/2005/8/layout/vList5"/>
    <dgm:cxn modelId="{6C46D7A8-8FF5-4375-872A-2FA5CD2B3568}" srcId="{CFCF2C7E-241A-4567-85B9-EE52560E46E9}" destId="{C3EAA66E-73BD-4A38-AE36-F37BAE815807}" srcOrd="0" destOrd="0" parTransId="{5F606CD5-1226-4BE3-90EC-A30595B99057}" sibTransId="{D46D1D10-5354-49AD-BC14-198C39DCF49F}"/>
    <dgm:cxn modelId="{7124DCB1-2235-470F-9D94-E70B78E5FAAD}" type="presOf" srcId="{863152A1-A0B2-444D-A680-4474100C2E11}" destId="{F67195A0-6D4D-479F-98E7-70E12C6EB0EA}" srcOrd="0" destOrd="0" presId="urn:microsoft.com/office/officeart/2005/8/layout/vList5"/>
    <dgm:cxn modelId="{863CE3E2-2777-4BC0-A730-F59EE9C4A878}" srcId="{753561EE-DDD8-46BB-9A80-EF6E1339C9D5}" destId="{BC52CAEF-7073-45FA-BF54-ED7B7A7E3E81}" srcOrd="0" destOrd="0" parTransId="{77A7EF0D-BCD4-41FC-AC12-8773081A3293}" sibTransId="{554FC856-0C23-49F2-B536-60AF7797694C}"/>
    <dgm:cxn modelId="{3129C0EB-328F-4C95-B4B1-72CCBBF4502E}" type="presOf" srcId="{C3EAA66E-73BD-4A38-AE36-F37BAE815807}" destId="{C03C8531-64E7-4B97-A01E-7ED8E57B826D}" srcOrd="0" destOrd="0" presId="urn:microsoft.com/office/officeart/2005/8/layout/vList5"/>
    <dgm:cxn modelId="{E35F0EDB-926C-4B72-B7A6-1DACB38595D3}" type="presParOf" srcId="{F67195A0-6D4D-479F-98E7-70E12C6EB0EA}" destId="{F35DAA69-0E0D-4324-98EE-39267FF36127}" srcOrd="0" destOrd="0" presId="urn:microsoft.com/office/officeart/2005/8/layout/vList5"/>
    <dgm:cxn modelId="{DB0EFBBA-7FF0-4653-9AE0-67EC383B15F9}" type="presParOf" srcId="{F35DAA69-0E0D-4324-98EE-39267FF36127}" destId="{97B937E5-2803-454B-87C4-782620C76C6D}" srcOrd="0" destOrd="0" presId="urn:microsoft.com/office/officeart/2005/8/layout/vList5"/>
    <dgm:cxn modelId="{0B27FEAE-B6A4-4D98-BB08-B026EF2E5ADC}" type="presParOf" srcId="{F35DAA69-0E0D-4324-98EE-39267FF36127}" destId="{C03C8531-64E7-4B97-A01E-7ED8E57B826D}" srcOrd="1" destOrd="0" presId="urn:microsoft.com/office/officeart/2005/8/layout/vList5"/>
    <dgm:cxn modelId="{FC3DD059-2FD2-44F3-B23E-BFCA9EA952AA}" type="presParOf" srcId="{F67195A0-6D4D-479F-98E7-70E12C6EB0EA}" destId="{A8234989-C83E-4868-8BA4-E6B38FCD85B5}" srcOrd="1" destOrd="0" presId="urn:microsoft.com/office/officeart/2005/8/layout/vList5"/>
    <dgm:cxn modelId="{8CE2A590-5757-4563-B702-873B9A5A691C}" type="presParOf" srcId="{F67195A0-6D4D-479F-98E7-70E12C6EB0EA}" destId="{F08599AF-D156-4162-876D-5737DCABA315}" srcOrd="2" destOrd="0" presId="urn:microsoft.com/office/officeart/2005/8/layout/vList5"/>
    <dgm:cxn modelId="{51AB7150-6B28-4C63-8E56-147A3CC75A3D}" type="presParOf" srcId="{F08599AF-D156-4162-876D-5737DCABA315}" destId="{0A07A5A8-719B-420A-B49C-569032F29B4C}" srcOrd="0" destOrd="0" presId="urn:microsoft.com/office/officeart/2005/8/layout/vList5"/>
    <dgm:cxn modelId="{1178EA17-801C-4C58-9AB3-07CE1448E40C}" type="presParOf" srcId="{F08599AF-D156-4162-876D-5737DCABA315}" destId="{394431B2-8684-4A16-BFA2-D139813B3FC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B405E3-BAF5-47D0-81D2-B2169770AF5B}">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437C90-0321-4B9F-8543-9A632062EC42}">
      <dsp:nvSpPr>
        <dsp:cNvPr id="0" name=""/>
        <dsp:cNvSpPr/>
      </dsp:nvSpPr>
      <dsp:spPr>
        <a:xfrm>
          <a:off x="0" y="531"/>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hr-HR" sz="2800" kern="1200"/>
            <a:t>Algoritmi optimizacije rojem čestica</a:t>
          </a:r>
          <a:endParaRPr lang="en-US" sz="2800" kern="1200"/>
        </a:p>
      </dsp:txBody>
      <dsp:txXfrm>
        <a:off x="0" y="531"/>
        <a:ext cx="10515600" cy="621467"/>
      </dsp:txXfrm>
    </dsp:sp>
    <dsp:sp modelId="{77BDE78E-4232-4D6A-97C4-880F7B132036}">
      <dsp:nvSpPr>
        <dsp:cNvPr id="0" name=""/>
        <dsp:cNvSpPr/>
      </dsp:nvSpPr>
      <dsp:spPr>
        <a:xfrm>
          <a:off x="0" y="62199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48692F-F719-4416-AA3A-2AF2799AA9E3}">
      <dsp:nvSpPr>
        <dsp:cNvPr id="0" name=""/>
        <dsp:cNvSpPr/>
      </dsp:nvSpPr>
      <dsp:spPr>
        <a:xfrm>
          <a:off x="0" y="621999"/>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hr-HR" sz="2800" kern="1200" dirty="0"/>
            <a:t>Simulirano kaljenje</a:t>
          </a:r>
          <a:endParaRPr lang="en-US" sz="2800" kern="1200" dirty="0"/>
        </a:p>
      </dsp:txBody>
      <dsp:txXfrm>
        <a:off x="0" y="621999"/>
        <a:ext cx="10515600" cy="621467"/>
      </dsp:txXfrm>
    </dsp:sp>
    <dsp:sp modelId="{592CE38B-48AD-4E67-BFF4-F76A1CA82908}">
      <dsp:nvSpPr>
        <dsp:cNvPr id="0" name=""/>
        <dsp:cNvSpPr/>
      </dsp:nvSpPr>
      <dsp:spPr>
        <a:xfrm>
          <a:off x="0" y="124346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036020-6808-473A-98B0-4621CBD9C95D}">
      <dsp:nvSpPr>
        <dsp:cNvPr id="0" name=""/>
        <dsp:cNvSpPr/>
      </dsp:nvSpPr>
      <dsp:spPr>
        <a:xfrm>
          <a:off x="0" y="1243467"/>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hr-HR" sz="2800" kern="1200" dirty="0"/>
            <a:t>Tabu pretraga</a:t>
          </a:r>
          <a:endParaRPr lang="en-US" sz="2800" kern="1200" dirty="0"/>
        </a:p>
      </dsp:txBody>
      <dsp:txXfrm>
        <a:off x="0" y="1243467"/>
        <a:ext cx="10515600" cy="621467"/>
      </dsp:txXfrm>
    </dsp:sp>
    <dsp:sp modelId="{9F2230BC-3639-4BFB-87B4-682F6C7E2438}">
      <dsp:nvSpPr>
        <dsp:cNvPr id="0" name=""/>
        <dsp:cNvSpPr/>
      </dsp:nvSpPr>
      <dsp:spPr>
        <a:xfrm>
          <a:off x="0" y="186493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BC4955-9DAF-4272-84DB-4667A7D0A97B}">
      <dsp:nvSpPr>
        <dsp:cNvPr id="0" name=""/>
        <dsp:cNvSpPr/>
      </dsp:nvSpPr>
      <dsp:spPr>
        <a:xfrm>
          <a:off x="0" y="1864935"/>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hr-HR" sz="2800" kern="1200" dirty="0"/>
            <a:t>Optimizacija kolonijom mravi (ACO)</a:t>
          </a:r>
          <a:endParaRPr lang="en-US" sz="2800" kern="1200" dirty="0"/>
        </a:p>
      </dsp:txBody>
      <dsp:txXfrm>
        <a:off x="0" y="1864935"/>
        <a:ext cx="10515600" cy="621467"/>
      </dsp:txXfrm>
    </dsp:sp>
    <dsp:sp modelId="{A51FD11C-9DE2-4582-8B7D-7015095AE6A3}">
      <dsp:nvSpPr>
        <dsp:cNvPr id="0" name=""/>
        <dsp:cNvSpPr/>
      </dsp:nvSpPr>
      <dsp:spPr>
        <a:xfrm>
          <a:off x="0" y="248640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6E957E-5D8E-448A-A2FE-3FF65CD50922}">
      <dsp:nvSpPr>
        <dsp:cNvPr id="0" name=""/>
        <dsp:cNvSpPr/>
      </dsp:nvSpPr>
      <dsp:spPr>
        <a:xfrm>
          <a:off x="0" y="2486402"/>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hr-HR" sz="2800" kern="1200"/>
            <a:t>Linearno programiranje i cijelobrojno linearno programiranje</a:t>
          </a:r>
          <a:endParaRPr lang="en-US" sz="2800" kern="1200"/>
        </a:p>
      </dsp:txBody>
      <dsp:txXfrm>
        <a:off x="0" y="2486402"/>
        <a:ext cx="10515600" cy="621467"/>
      </dsp:txXfrm>
    </dsp:sp>
    <dsp:sp modelId="{7FFCA493-BA12-46A5-98F3-3581BB8D0AB6}">
      <dsp:nvSpPr>
        <dsp:cNvPr id="0" name=""/>
        <dsp:cNvSpPr/>
      </dsp:nvSpPr>
      <dsp:spPr>
        <a:xfrm>
          <a:off x="0" y="310787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BAFD39-0B87-4031-AEA1-0902FE9A7187}">
      <dsp:nvSpPr>
        <dsp:cNvPr id="0" name=""/>
        <dsp:cNvSpPr/>
      </dsp:nvSpPr>
      <dsp:spPr>
        <a:xfrm>
          <a:off x="0" y="3107870"/>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hr-HR" sz="2800" kern="1200" dirty="0"/>
            <a:t>Hibridni algoritmi (npr. GA i ACO)</a:t>
          </a:r>
          <a:endParaRPr lang="en-US" sz="2800" kern="1200" dirty="0"/>
        </a:p>
      </dsp:txBody>
      <dsp:txXfrm>
        <a:off x="0" y="3107870"/>
        <a:ext cx="10515600" cy="621467"/>
      </dsp:txXfrm>
    </dsp:sp>
    <dsp:sp modelId="{F77FF901-82A2-4C83-9C5C-47B9D933F9C5}">
      <dsp:nvSpPr>
        <dsp:cNvPr id="0" name=""/>
        <dsp:cNvSpPr/>
      </dsp:nvSpPr>
      <dsp:spPr>
        <a:xfrm>
          <a:off x="0" y="372933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835D5C-288A-4452-AA95-95B21F9D4870}">
      <dsp:nvSpPr>
        <dsp:cNvPr id="0" name=""/>
        <dsp:cNvSpPr/>
      </dsp:nvSpPr>
      <dsp:spPr>
        <a:xfrm>
          <a:off x="0" y="3729338"/>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hr-HR" sz="2800" kern="1200"/>
            <a:t>…</a:t>
          </a:r>
          <a:endParaRPr lang="en-US" sz="2800" kern="1200"/>
        </a:p>
      </dsp:txBody>
      <dsp:txXfrm>
        <a:off x="0" y="3729338"/>
        <a:ext cx="10515600" cy="6214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8787FD-3F0D-4783-94AC-75B11C8F80E2}">
      <dsp:nvSpPr>
        <dsp:cNvPr id="0" name=""/>
        <dsp:cNvSpPr/>
      </dsp:nvSpPr>
      <dsp:spPr>
        <a:xfrm>
          <a:off x="1333" y="1316033"/>
          <a:ext cx="3121474" cy="1560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hr-HR" sz="3300" kern="1200"/>
            <a:t>Ishodišna točka</a:t>
          </a:r>
          <a:endParaRPr lang="en-US" sz="3300" kern="1200"/>
        </a:p>
      </dsp:txBody>
      <dsp:txXfrm>
        <a:off x="47045" y="1361745"/>
        <a:ext cx="3030050" cy="1469313"/>
      </dsp:txXfrm>
    </dsp:sp>
    <dsp:sp modelId="{FD7678B3-6A64-4FC4-B1B9-7F7BD3CC9AD9}">
      <dsp:nvSpPr>
        <dsp:cNvPr id="0" name=""/>
        <dsp:cNvSpPr/>
      </dsp:nvSpPr>
      <dsp:spPr>
        <a:xfrm>
          <a:off x="3903177" y="1316033"/>
          <a:ext cx="3121474" cy="1560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hr-HR" sz="3300" kern="1200" dirty="0"/>
            <a:t>Koordinate       (x, y) svih lokacija</a:t>
          </a:r>
          <a:endParaRPr lang="en-US" sz="3300" kern="1200" dirty="0"/>
        </a:p>
      </dsp:txBody>
      <dsp:txXfrm>
        <a:off x="3948889" y="1361745"/>
        <a:ext cx="3030050" cy="1469313"/>
      </dsp:txXfrm>
    </dsp:sp>
    <dsp:sp modelId="{DD0C44BB-0E75-48BF-A622-A806E6E0CC0C}">
      <dsp:nvSpPr>
        <dsp:cNvPr id="0" name=""/>
        <dsp:cNvSpPr/>
      </dsp:nvSpPr>
      <dsp:spPr>
        <a:xfrm>
          <a:off x="7805020" y="1316033"/>
          <a:ext cx="3121474" cy="1560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hr-HR" sz="3300" kern="1200"/>
            <a:t>Kapacitet i broj vozila</a:t>
          </a:r>
          <a:endParaRPr lang="en-US" sz="3300" kern="1200"/>
        </a:p>
      </dsp:txBody>
      <dsp:txXfrm>
        <a:off x="7850732" y="1361745"/>
        <a:ext cx="3030050" cy="14693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B405E3-BAF5-47D0-81D2-B2169770AF5B}">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437C90-0321-4B9F-8543-9A632062EC42}">
      <dsp:nvSpPr>
        <dsp:cNvPr id="0" name=""/>
        <dsp:cNvSpPr/>
      </dsp:nvSpPr>
      <dsp:spPr>
        <a:xfrm>
          <a:off x="0" y="531"/>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FPTAS (</a:t>
          </a:r>
          <a:r>
            <a:rPr lang="en-US" sz="2800" kern="1200" dirty="0" err="1"/>
            <a:t>eng.</a:t>
          </a:r>
          <a:r>
            <a:rPr lang="en-US" sz="2800" kern="1200" dirty="0"/>
            <a:t> Fully Polynomial-Time Approximation Scheme)</a:t>
          </a:r>
        </a:p>
      </dsp:txBody>
      <dsp:txXfrm>
        <a:off x="0" y="531"/>
        <a:ext cx="10515600" cy="621467"/>
      </dsp:txXfrm>
    </dsp:sp>
    <dsp:sp modelId="{77BDE78E-4232-4D6A-97C4-880F7B132036}">
      <dsp:nvSpPr>
        <dsp:cNvPr id="0" name=""/>
        <dsp:cNvSpPr/>
      </dsp:nvSpPr>
      <dsp:spPr>
        <a:xfrm>
          <a:off x="0" y="62199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48692F-F719-4416-AA3A-2AF2799AA9E3}">
      <dsp:nvSpPr>
        <dsp:cNvPr id="0" name=""/>
        <dsp:cNvSpPr/>
      </dsp:nvSpPr>
      <dsp:spPr>
        <a:xfrm>
          <a:off x="0" y="621999"/>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err="1"/>
            <a:t>pohlepni</a:t>
          </a:r>
          <a:r>
            <a:rPr lang="en-US" sz="2800" kern="1200" dirty="0"/>
            <a:t> </a:t>
          </a:r>
          <a:r>
            <a:rPr lang="en-US" sz="2800" kern="1200" dirty="0" err="1"/>
            <a:t>algoritam</a:t>
          </a:r>
          <a:endParaRPr lang="en-US" sz="2800" kern="1200" dirty="0"/>
        </a:p>
      </dsp:txBody>
      <dsp:txXfrm>
        <a:off x="0" y="621999"/>
        <a:ext cx="10515600" cy="621467"/>
      </dsp:txXfrm>
    </dsp:sp>
    <dsp:sp modelId="{592CE38B-48AD-4E67-BFF4-F76A1CA82908}">
      <dsp:nvSpPr>
        <dsp:cNvPr id="0" name=""/>
        <dsp:cNvSpPr/>
      </dsp:nvSpPr>
      <dsp:spPr>
        <a:xfrm>
          <a:off x="0" y="124346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036020-6808-473A-98B0-4621CBD9C95D}">
      <dsp:nvSpPr>
        <dsp:cNvPr id="0" name=""/>
        <dsp:cNvSpPr/>
      </dsp:nvSpPr>
      <dsp:spPr>
        <a:xfrm>
          <a:off x="0" y="1243467"/>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“branch-and-bound” </a:t>
          </a:r>
          <a:r>
            <a:rPr lang="en-US" sz="2800" kern="1200" dirty="0" err="1"/>
            <a:t>algoritam</a:t>
          </a:r>
          <a:endParaRPr lang="en-US" sz="2800" kern="1200" dirty="0"/>
        </a:p>
      </dsp:txBody>
      <dsp:txXfrm>
        <a:off x="0" y="1243467"/>
        <a:ext cx="10515600" cy="621467"/>
      </dsp:txXfrm>
    </dsp:sp>
    <dsp:sp modelId="{9F2230BC-3639-4BFB-87B4-682F6C7E2438}">
      <dsp:nvSpPr>
        <dsp:cNvPr id="0" name=""/>
        <dsp:cNvSpPr/>
      </dsp:nvSpPr>
      <dsp:spPr>
        <a:xfrm>
          <a:off x="0" y="186493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BC4955-9DAF-4272-84DB-4667A7D0A97B}">
      <dsp:nvSpPr>
        <dsp:cNvPr id="0" name=""/>
        <dsp:cNvSpPr/>
      </dsp:nvSpPr>
      <dsp:spPr>
        <a:xfrm>
          <a:off x="0" y="1864935"/>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err="1"/>
            <a:t>dinamičko</a:t>
          </a:r>
          <a:r>
            <a:rPr lang="en-US" sz="2800" kern="1200" dirty="0"/>
            <a:t> </a:t>
          </a:r>
          <a:r>
            <a:rPr lang="en-US" sz="2800" kern="1200" dirty="0" err="1"/>
            <a:t>programiranje</a:t>
          </a:r>
          <a:endParaRPr lang="en-US" sz="2800" kern="1200" dirty="0"/>
        </a:p>
      </dsp:txBody>
      <dsp:txXfrm>
        <a:off x="0" y="1864935"/>
        <a:ext cx="10515600" cy="621467"/>
      </dsp:txXfrm>
    </dsp:sp>
    <dsp:sp modelId="{A51FD11C-9DE2-4582-8B7D-7015095AE6A3}">
      <dsp:nvSpPr>
        <dsp:cNvPr id="0" name=""/>
        <dsp:cNvSpPr/>
      </dsp:nvSpPr>
      <dsp:spPr>
        <a:xfrm>
          <a:off x="0" y="248640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6E957E-5D8E-448A-A2FE-3FF65CD50922}">
      <dsp:nvSpPr>
        <dsp:cNvPr id="0" name=""/>
        <dsp:cNvSpPr/>
      </dsp:nvSpPr>
      <dsp:spPr>
        <a:xfrm>
          <a:off x="0" y="2486402"/>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err="1"/>
            <a:t>redukcijski</a:t>
          </a:r>
          <a:r>
            <a:rPr lang="en-US" sz="2800" kern="1200" dirty="0"/>
            <a:t> </a:t>
          </a:r>
          <a:r>
            <a:rPr lang="en-US" sz="2800" kern="1200" dirty="0" err="1"/>
            <a:t>algoritmi</a:t>
          </a:r>
          <a:r>
            <a:rPr lang="en-US" sz="2800" kern="1200" dirty="0"/>
            <a:t> </a:t>
          </a:r>
        </a:p>
      </dsp:txBody>
      <dsp:txXfrm>
        <a:off x="0" y="2486402"/>
        <a:ext cx="10515600" cy="621467"/>
      </dsp:txXfrm>
    </dsp:sp>
    <dsp:sp modelId="{7FFCA493-BA12-46A5-98F3-3581BB8D0AB6}">
      <dsp:nvSpPr>
        <dsp:cNvPr id="0" name=""/>
        <dsp:cNvSpPr/>
      </dsp:nvSpPr>
      <dsp:spPr>
        <a:xfrm>
          <a:off x="0" y="310787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BAFD39-0B87-4031-AEA1-0902FE9A7187}">
      <dsp:nvSpPr>
        <dsp:cNvPr id="0" name=""/>
        <dsp:cNvSpPr/>
      </dsp:nvSpPr>
      <dsp:spPr>
        <a:xfrm>
          <a:off x="0" y="3107870"/>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err="1"/>
            <a:t>genetski</a:t>
          </a:r>
          <a:r>
            <a:rPr lang="en-US" sz="2800" b="1" kern="1200" dirty="0"/>
            <a:t> </a:t>
          </a:r>
          <a:r>
            <a:rPr lang="en-US" sz="2800" b="1" kern="1200" dirty="0" err="1"/>
            <a:t>algoritmi</a:t>
          </a:r>
          <a:endParaRPr lang="en-US" sz="2800" b="1" kern="1200" dirty="0"/>
        </a:p>
      </dsp:txBody>
      <dsp:txXfrm>
        <a:off x="0" y="3107870"/>
        <a:ext cx="10515600" cy="621467"/>
      </dsp:txXfrm>
    </dsp:sp>
    <dsp:sp modelId="{F77FF901-82A2-4C83-9C5C-47B9D933F9C5}">
      <dsp:nvSpPr>
        <dsp:cNvPr id="0" name=""/>
        <dsp:cNvSpPr/>
      </dsp:nvSpPr>
      <dsp:spPr>
        <a:xfrm>
          <a:off x="0" y="372933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835D5C-288A-4452-AA95-95B21F9D4870}">
      <dsp:nvSpPr>
        <dsp:cNvPr id="0" name=""/>
        <dsp:cNvSpPr/>
      </dsp:nvSpPr>
      <dsp:spPr>
        <a:xfrm>
          <a:off x="0" y="3729338"/>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hr-HR" sz="2800" kern="1200"/>
            <a:t>…</a:t>
          </a:r>
          <a:endParaRPr lang="en-US" sz="2800" kern="1200"/>
        </a:p>
      </dsp:txBody>
      <dsp:txXfrm>
        <a:off x="0" y="3729338"/>
        <a:ext cx="10515600" cy="6214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4C5DDF-9A64-4467-8391-62A49B8BB031}">
      <dsp:nvSpPr>
        <dsp:cNvPr id="0" name=""/>
        <dsp:cNvSpPr/>
      </dsp:nvSpPr>
      <dsp:spPr>
        <a:xfrm>
          <a:off x="0" y="47056"/>
          <a:ext cx="10515600" cy="8394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hr-HR" sz="3500" kern="1200"/>
            <a:t>1D rezanje</a:t>
          </a:r>
          <a:endParaRPr lang="en-US" sz="3500" kern="1200"/>
        </a:p>
      </dsp:txBody>
      <dsp:txXfrm>
        <a:off x="40980" y="88036"/>
        <a:ext cx="10433640" cy="757514"/>
      </dsp:txXfrm>
    </dsp:sp>
    <dsp:sp modelId="{21C62CF1-C059-4D0F-AD66-1800DC735B1A}">
      <dsp:nvSpPr>
        <dsp:cNvPr id="0" name=""/>
        <dsp:cNvSpPr/>
      </dsp:nvSpPr>
      <dsp:spPr>
        <a:xfrm>
          <a:off x="0" y="886531"/>
          <a:ext cx="10515600" cy="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hr-HR" sz="2700" kern="1200"/>
            <a:t>Npr. rezanje šipke u određene veličine</a:t>
          </a:r>
          <a:endParaRPr lang="en-US" sz="2700" kern="1200"/>
        </a:p>
      </dsp:txBody>
      <dsp:txXfrm>
        <a:off x="0" y="886531"/>
        <a:ext cx="10515600" cy="579600"/>
      </dsp:txXfrm>
    </dsp:sp>
    <dsp:sp modelId="{D370A0FD-D724-4D80-AD61-9371F9B6C2C0}">
      <dsp:nvSpPr>
        <dsp:cNvPr id="0" name=""/>
        <dsp:cNvSpPr/>
      </dsp:nvSpPr>
      <dsp:spPr>
        <a:xfrm>
          <a:off x="0" y="1466131"/>
          <a:ext cx="10515600" cy="8394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hr-HR" sz="3500" kern="1200"/>
            <a:t>2D rezanje</a:t>
          </a:r>
          <a:endParaRPr lang="en-US" sz="3500" kern="1200"/>
        </a:p>
      </dsp:txBody>
      <dsp:txXfrm>
        <a:off x="40980" y="1507111"/>
        <a:ext cx="10433640" cy="757514"/>
      </dsp:txXfrm>
    </dsp:sp>
    <dsp:sp modelId="{11E26BDB-D3E3-435D-9930-3BD0BB6A70AD}">
      <dsp:nvSpPr>
        <dsp:cNvPr id="0" name=""/>
        <dsp:cNvSpPr/>
      </dsp:nvSpPr>
      <dsp:spPr>
        <a:xfrm>
          <a:off x="0" y="2305606"/>
          <a:ext cx="10515600" cy="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hr-HR" sz="2700" kern="1200"/>
            <a:t>Npr. rezanje polica od drveta iz velikog komada drveta</a:t>
          </a:r>
          <a:endParaRPr lang="en-US" sz="2700" kern="1200"/>
        </a:p>
      </dsp:txBody>
      <dsp:txXfrm>
        <a:off x="0" y="2305606"/>
        <a:ext cx="10515600" cy="579600"/>
      </dsp:txXfrm>
    </dsp:sp>
    <dsp:sp modelId="{1BA855BC-D4DE-4C44-92CA-C0131EC3D480}">
      <dsp:nvSpPr>
        <dsp:cNvPr id="0" name=""/>
        <dsp:cNvSpPr/>
      </dsp:nvSpPr>
      <dsp:spPr>
        <a:xfrm>
          <a:off x="0" y="2885206"/>
          <a:ext cx="10515600" cy="8394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hr-HR" sz="3500" kern="1200"/>
            <a:t>3D rezanje</a:t>
          </a:r>
          <a:endParaRPr lang="en-US" sz="3500" kern="1200"/>
        </a:p>
      </dsp:txBody>
      <dsp:txXfrm>
        <a:off x="40980" y="2926186"/>
        <a:ext cx="10433640" cy="757514"/>
      </dsp:txXfrm>
    </dsp:sp>
    <dsp:sp modelId="{0E33CF0E-3E51-4589-A3F2-EBD3677353C6}">
      <dsp:nvSpPr>
        <dsp:cNvPr id="0" name=""/>
        <dsp:cNvSpPr/>
      </dsp:nvSpPr>
      <dsp:spPr>
        <a:xfrm>
          <a:off x="0" y="3724681"/>
          <a:ext cx="10515600" cy="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hr-HR" sz="2700" kern="1200"/>
            <a:t>Izrada drvene stolarije iz drvenog bloka</a:t>
          </a:r>
          <a:endParaRPr lang="en-US" sz="2700" kern="1200"/>
        </a:p>
      </dsp:txBody>
      <dsp:txXfrm>
        <a:off x="0" y="3724681"/>
        <a:ext cx="10515600" cy="5796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B05EB0-85FE-4830-B7EE-CBC5F6D2C10C}">
      <dsp:nvSpPr>
        <dsp:cNvPr id="0" name=""/>
        <dsp:cNvSpPr/>
      </dsp:nvSpPr>
      <dsp:spPr>
        <a:xfrm>
          <a:off x="0" y="38484"/>
          <a:ext cx="10515600"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Greedy algorithms (pohlepne metode)</a:t>
          </a:r>
        </a:p>
      </dsp:txBody>
      <dsp:txXfrm>
        <a:off x="31613" y="70097"/>
        <a:ext cx="10452374" cy="584369"/>
      </dsp:txXfrm>
    </dsp:sp>
    <dsp:sp modelId="{4B7056FF-3EB2-4BC7-96F9-2B5C18148D72}">
      <dsp:nvSpPr>
        <dsp:cNvPr id="0" name=""/>
        <dsp:cNvSpPr/>
      </dsp:nvSpPr>
      <dsp:spPr>
        <a:xfrm>
          <a:off x="0" y="763839"/>
          <a:ext cx="10515600"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Dinamičko programiranje</a:t>
          </a:r>
        </a:p>
      </dsp:txBody>
      <dsp:txXfrm>
        <a:off x="31613" y="795452"/>
        <a:ext cx="10452374" cy="584369"/>
      </dsp:txXfrm>
    </dsp:sp>
    <dsp:sp modelId="{4C47AEBB-DD11-47A1-8007-352D5137E740}">
      <dsp:nvSpPr>
        <dsp:cNvPr id="0" name=""/>
        <dsp:cNvSpPr/>
      </dsp:nvSpPr>
      <dsp:spPr>
        <a:xfrm>
          <a:off x="0" y="1489194"/>
          <a:ext cx="10515600"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“breach-and-bound” algoritam</a:t>
          </a:r>
        </a:p>
      </dsp:txBody>
      <dsp:txXfrm>
        <a:off x="31613" y="1520807"/>
        <a:ext cx="10452374" cy="584369"/>
      </dsp:txXfrm>
    </dsp:sp>
    <dsp:sp modelId="{721A5C43-F42B-4BFE-A7A4-DBDF8B95218F}">
      <dsp:nvSpPr>
        <dsp:cNvPr id="0" name=""/>
        <dsp:cNvSpPr/>
      </dsp:nvSpPr>
      <dsp:spPr>
        <a:xfrm>
          <a:off x="0" y="2214549"/>
          <a:ext cx="10515600"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Simplex metoda</a:t>
          </a:r>
        </a:p>
      </dsp:txBody>
      <dsp:txXfrm>
        <a:off x="31613" y="2246162"/>
        <a:ext cx="10452374" cy="584369"/>
      </dsp:txXfrm>
    </dsp:sp>
    <dsp:sp modelId="{47CC43E6-06CD-47DB-B35A-25248CE9D738}">
      <dsp:nvSpPr>
        <dsp:cNvPr id="0" name=""/>
        <dsp:cNvSpPr/>
      </dsp:nvSpPr>
      <dsp:spPr>
        <a:xfrm>
          <a:off x="0" y="2939904"/>
          <a:ext cx="10515600"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err="1"/>
            <a:t>Genetski</a:t>
          </a:r>
          <a:r>
            <a:rPr lang="en-US" sz="2700" b="1" kern="1200" dirty="0"/>
            <a:t> </a:t>
          </a:r>
          <a:r>
            <a:rPr lang="en-US" sz="2700" b="1" kern="1200" dirty="0" err="1"/>
            <a:t>algoritmi</a:t>
          </a:r>
          <a:endParaRPr lang="en-US" sz="2700" b="1" kern="1200" dirty="0"/>
        </a:p>
      </dsp:txBody>
      <dsp:txXfrm>
        <a:off x="31613" y="2971517"/>
        <a:ext cx="10452374" cy="584369"/>
      </dsp:txXfrm>
    </dsp:sp>
    <dsp:sp modelId="{CE4821C7-9B6C-4271-ABAF-B8085F37C36F}">
      <dsp:nvSpPr>
        <dsp:cNvPr id="0" name=""/>
        <dsp:cNvSpPr/>
      </dsp:nvSpPr>
      <dsp:spPr>
        <a:xfrm>
          <a:off x="0" y="3665259"/>
          <a:ext cx="10515600"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kern="1200" dirty="0" err="1"/>
            <a:t>Aproksimacijski</a:t>
          </a:r>
          <a:r>
            <a:rPr lang="en-US" sz="2700" b="0" kern="1200" dirty="0"/>
            <a:t> </a:t>
          </a:r>
          <a:r>
            <a:rPr lang="en-US" sz="2700" b="0" kern="1200" dirty="0" err="1"/>
            <a:t>algoritmi</a:t>
          </a:r>
          <a:endParaRPr lang="en-US" sz="2700" b="0" kern="1200" dirty="0"/>
        </a:p>
      </dsp:txBody>
      <dsp:txXfrm>
        <a:off x="31613" y="3696872"/>
        <a:ext cx="10452374" cy="5843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C8531-64E7-4B97-A01E-7ED8E57B826D}">
      <dsp:nvSpPr>
        <dsp:cNvPr id="0" name=""/>
        <dsp:cNvSpPr/>
      </dsp:nvSpPr>
      <dsp:spPr>
        <a:xfrm rot="5400000">
          <a:off x="6301587" y="-2303662"/>
          <a:ext cx="169804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880" tIns="91440" rIns="182880" bIns="91440" numCol="1" spcCol="1270" anchor="ctr" anchorCtr="0">
          <a:noAutofit/>
        </a:bodyPr>
        <a:lstStyle/>
        <a:p>
          <a:pPr marL="285750" lvl="1" indent="-285750" algn="l" defTabSz="2133600">
            <a:lnSpc>
              <a:spcPct val="90000"/>
            </a:lnSpc>
            <a:spcBef>
              <a:spcPct val="0"/>
            </a:spcBef>
            <a:spcAft>
              <a:spcPct val="15000"/>
            </a:spcAft>
            <a:buChar char="•"/>
          </a:pPr>
          <a:r>
            <a:rPr lang="hr-HR" sz="4800" kern="1200"/>
            <a:t>Visina x širina</a:t>
          </a:r>
          <a:endParaRPr lang="en-US" sz="4800" kern="1200"/>
        </a:p>
      </dsp:txBody>
      <dsp:txXfrm rot="-5400000">
        <a:off x="3785616" y="295201"/>
        <a:ext cx="6647092" cy="1532257"/>
      </dsp:txXfrm>
    </dsp:sp>
    <dsp:sp modelId="{97B937E5-2803-454B-87C4-782620C76C6D}">
      <dsp:nvSpPr>
        <dsp:cNvPr id="0" name=""/>
        <dsp:cNvSpPr/>
      </dsp:nvSpPr>
      <dsp:spPr>
        <a:xfrm>
          <a:off x="0" y="53"/>
          <a:ext cx="3785616" cy="21225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hr-HR" sz="3500" kern="1200"/>
            <a:t>Veličina početne ploče iz koje ćemo rezati oblike</a:t>
          </a:r>
          <a:endParaRPr lang="en-US" sz="3500" kern="1200"/>
        </a:p>
      </dsp:txBody>
      <dsp:txXfrm>
        <a:off x="103614" y="103667"/>
        <a:ext cx="3578388" cy="1915324"/>
      </dsp:txXfrm>
    </dsp:sp>
    <dsp:sp modelId="{394431B2-8684-4A16-BFA2-D139813B3FC2}">
      <dsp:nvSpPr>
        <dsp:cNvPr id="0" name=""/>
        <dsp:cNvSpPr/>
      </dsp:nvSpPr>
      <dsp:spPr>
        <a:xfrm rot="5400000">
          <a:off x="6301587" y="-74983"/>
          <a:ext cx="169804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880" tIns="91440" rIns="182880" bIns="91440" numCol="1" spcCol="1270" anchor="ctr" anchorCtr="0">
          <a:noAutofit/>
        </a:bodyPr>
        <a:lstStyle/>
        <a:p>
          <a:pPr marL="285750" lvl="1" indent="-285750" algn="l" defTabSz="2133600">
            <a:lnSpc>
              <a:spcPct val="90000"/>
            </a:lnSpc>
            <a:spcBef>
              <a:spcPct val="0"/>
            </a:spcBef>
            <a:spcAft>
              <a:spcPct val="15000"/>
            </a:spcAft>
            <a:buChar char="•"/>
          </a:pPr>
          <a:r>
            <a:rPr lang="hr-HR" sz="4800" kern="1200"/>
            <a:t>Lista [(visina x širina), (visina x širina), …]</a:t>
          </a:r>
          <a:endParaRPr lang="en-US" sz="4800" kern="1200"/>
        </a:p>
      </dsp:txBody>
      <dsp:txXfrm rot="-5400000">
        <a:off x="3785616" y="2523880"/>
        <a:ext cx="6647092" cy="1532257"/>
      </dsp:txXfrm>
    </dsp:sp>
    <dsp:sp modelId="{0A07A5A8-719B-420A-B49C-569032F29B4C}">
      <dsp:nvSpPr>
        <dsp:cNvPr id="0" name=""/>
        <dsp:cNvSpPr/>
      </dsp:nvSpPr>
      <dsp:spPr>
        <a:xfrm>
          <a:off x="0" y="2228732"/>
          <a:ext cx="3785616" cy="21225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hr-HR" sz="3500" kern="1200"/>
            <a:t>Veličina oblika za rezanje</a:t>
          </a:r>
          <a:endParaRPr lang="en-US" sz="3500" kern="1200"/>
        </a:p>
      </dsp:txBody>
      <dsp:txXfrm>
        <a:off x="103614" y="2332346"/>
        <a:ext cx="3578388" cy="191532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B5DEA7-CDFF-4208-97E5-BFC71C1BD900}" type="datetimeFigureOut">
              <a:rPr lang="hr-HR" smtClean="0"/>
              <a:t>21.12.2023.</a:t>
            </a:fld>
            <a:endParaRPr lang="hr-H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E6D84-8715-4547-BDE3-684B9CBDC179}" type="slidenum">
              <a:rPr lang="hr-HR" smtClean="0"/>
              <a:t>‹#›</a:t>
            </a:fld>
            <a:endParaRPr lang="hr-HR"/>
          </a:p>
        </p:txBody>
      </p:sp>
    </p:spTree>
    <p:extLst>
      <p:ext uri="{BB962C8B-B14F-4D97-AF65-F5344CB8AC3E}">
        <p14:creationId xmlns:p14="http://schemas.microsoft.com/office/powerpoint/2010/main" val="243303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b="0" i="0" dirty="0">
                <a:solidFill>
                  <a:srgbClr val="000000"/>
                </a:solidFill>
                <a:effectLst/>
                <a:latin typeface="Times New Roman" panose="02020603050405020304" pitchFamily="18" charset="0"/>
              </a:rPr>
              <a:t>Genetski ili genetički algoritam (GA)  je heuristička metoda optimiranja koja imitira prirodni evolucijski proces</a:t>
            </a:r>
          </a:p>
          <a:p>
            <a:endParaRPr lang="hr-HR" dirty="0"/>
          </a:p>
        </p:txBody>
      </p:sp>
      <p:sp>
        <p:nvSpPr>
          <p:cNvPr id="4" name="Slide Number Placeholder 3"/>
          <p:cNvSpPr>
            <a:spLocks noGrp="1"/>
          </p:cNvSpPr>
          <p:nvPr>
            <p:ph type="sldNum" sz="quarter" idx="5"/>
          </p:nvPr>
        </p:nvSpPr>
        <p:spPr/>
        <p:txBody>
          <a:bodyPr/>
          <a:lstStyle/>
          <a:p>
            <a:fld id="{A8EE6D84-8715-4547-BDE3-684B9CBDC179}" type="slidenum">
              <a:rPr lang="hr-HR" smtClean="0"/>
              <a:t>2</a:t>
            </a:fld>
            <a:endParaRPr lang="hr-HR"/>
          </a:p>
        </p:txBody>
      </p:sp>
    </p:spTree>
    <p:extLst>
      <p:ext uri="{BB962C8B-B14F-4D97-AF65-F5344CB8AC3E}">
        <p14:creationId xmlns:p14="http://schemas.microsoft.com/office/powerpoint/2010/main" val="3634084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800" dirty="0">
                <a:effectLst/>
                <a:latin typeface="Times New Roman" panose="02020603050405020304" pitchFamily="18" charset="0"/>
                <a:ea typeface="Times New Roman" panose="02020603050405020304" pitchFamily="18" charset="0"/>
              </a:rPr>
              <a:t>Iako nema rješenja u polinomnom vremenu, za ovaj je problem moguće definirati FPTAS (Fully Polynomial-Time Approximation Scheme) aproksimativni algoritam koji se temelji na činjenici da ako odbacimo, tj. zaokružimo manje značajne znamenke vrijednosti sa granicom točnosti ε tada vrijednosti postaju ograničene polinomom. Time se postiže polinomno vrijeme traženja rješenja i točnost rješenja unutar faktora (1-ε) od optimalnog rješenja. </a:t>
            </a:r>
            <a:endParaRPr lang="en-US" sz="1800" dirty="0">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ndParaRPr>
          </a:p>
          <a:p>
            <a:r>
              <a:rPr lang="hr-HR" sz="1800" dirty="0">
                <a:effectLst/>
                <a:latin typeface="Times New Roman" panose="02020603050405020304" pitchFamily="18" charset="0"/>
                <a:ea typeface="Times New Roman" panose="02020603050405020304" pitchFamily="18" charset="0"/>
              </a:rPr>
              <a:t>Pohlepni algoritam je jednostavan pristup u 	kojem se predmeti biraju na temelju određenog kriterija, obično omjera vrijednosti i težine</a:t>
            </a:r>
            <a:r>
              <a:rPr lang="en-US" sz="1800" dirty="0">
                <a:effectLst/>
                <a:latin typeface="Times New Roman" panose="02020603050405020304" pitchFamily="18" charset="0"/>
                <a:ea typeface="Times New Roman" panose="02020603050405020304" pitchFamily="18" charset="0"/>
              </a:rPr>
              <a:t> </a:t>
            </a:r>
            <a:r>
              <a:rPr lang="hr-HR" sz="1800" dirty="0">
                <a:effectLst/>
                <a:latin typeface="Times New Roman" panose="02020603050405020304" pitchFamily="18" charset="0"/>
                <a:ea typeface="Times New Roman" panose="02020603050405020304" pitchFamily="18" charset="0"/>
              </a:rPr>
              <a:t>(v</a:t>
            </a:r>
            <a:r>
              <a:rPr lang="hr-HR" sz="1800" baseline="-25000" dirty="0">
                <a:effectLst/>
                <a:latin typeface="Times New Roman" panose="02020603050405020304" pitchFamily="18" charset="0"/>
                <a:ea typeface="Times New Roman" panose="02020603050405020304" pitchFamily="18" charset="0"/>
              </a:rPr>
              <a:t>i</a:t>
            </a:r>
            <a:r>
              <a:rPr lang="hr-HR" sz="1800" dirty="0">
                <a:effectLst/>
                <a:latin typeface="Times New Roman" panose="02020603050405020304" pitchFamily="18" charset="0"/>
                <a:ea typeface="Times New Roman" panose="02020603050405020304" pitchFamily="18" charset="0"/>
              </a:rPr>
              <a:t>/w</a:t>
            </a:r>
            <a:r>
              <a:rPr lang="hr-HR" sz="1800" baseline="-25000" dirty="0">
                <a:effectLst/>
                <a:latin typeface="Times New Roman" panose="02020603050405020304" pitchFamily="18" charset="0"/>
                <a:ea typeface="Times New Roman" panose="02020603050405020304" pitchFamily="18" charset="0"/>
              </a:rPr>
              <a:t>i</a:t>
            </a:r>
            <a:r>
              <a:rPr lang="hr-HR" sz="180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Branch-and-bound a</a:t>
            </a:r>
            <a:r>
              <a:rPr lang="hr-HR" sz="1800" dirty="0">
                <a:effectLst/>
                <a:latin typeface="Times New Roman" panose="02020603050405020304" pitchFamily="18" charset="0"/>
                <a:ea typeface="Times New Roman" panose="02020603050405020304" pitchFamily="18" charset="0"/>
              </a:rPr>
              <a:t>lgoritam gradi stablo odlučivanja i primjenjuje ograničenja kako bi izbjegao nepotrebne računske korake. </a:t>
            </a:r>
            <a:endParaRPr lang="en-US" sz="1800" dirty="0">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ndParaRPr>
          </a:p>
          <a:p>
            <a:r>
              <a:rPr lang="hr-HR" sz="1800" dirty="0">
                <a:effectLst/>
                <a:latin typeface="Times New Roman" panose="02020603050405020304" pitchFamily="18" charset="0"/>
                <a:ea typeface="Times New Roman" panose="02020603050405020304" pitchFamily="18" charset="0"/>
              </a:rPr>
              <a:t>Slično kao I branch-and-boudn pristup, dinamičko programiranje podjeljuje problem na manje podprobleme i gradi tablicu (matricu) koja sadrži optimalna rješenja za svaki od tih podproblema. </a:t>
            </a:r>
            <a:endParaRPr lang="en-US" sz="1800" dirty="0">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ndParaRPr>
          </a:p>
          <a:p>
            <a:r>
              <a:rPr lang="en-US" sz="1800" dirty="0" err="1">
                <a:effectLst/>
                <a:latin typeface="Times New Roman" panose="02020603050405020304" pitchFamily="18" charset="0"/>
                <a:ea typeface="Times New Roman" panose="02020603050405020304" pitchFamily="18" charset="0"/>
              </a:rPr>
              <a:t>Redukcijski</a:t>
            </a:r>
            <a:r>
              <a:rPr lang="hr-HR" sz="1800" dirty="0">
                <a:effectLst/>
                <a:latin typeface="Times New Roman" panose="02020603050405020304" pitchFamily="18" charset="0"/>
                <a:ea typeface="Times New Roman" panose="02020603050405020304" pitchFamily="18" charset="0"/>
              </a:rPr>
              <a:t> algoritmi se koriste za transformaciju problema ruksaka u druge, manje složene probleme. </a:t>
            </a:r>
            <a:endParaRPr lang="en-US" sz="1800" dirty="0">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ndParaRPr>
          </a:p>
          <a:p>
            <a:r>
              <a:rPr lang="en-US" sz="1800" dirty="0" err="1">
                <a:effectLst/>
                <a:latin typeface="Times New Roman" panose="02020603050405020304" pitchFamily="18" charset="0"/>
              </a:rPr>
              <a:t>Genetski</a:t>
            </a:r>
            <a:r>
              <a:rPr lang="en-US" sz="1800" dirty="0">
                <a:effectLst/>
                <a:latin typeface="Times New Roman" panose="02020603050405020304" pitchFamily="18" charset="0"/>
              </a:rPr>
              <a:t> </a:t>
            </a:r>
            <a:r>
              <a:rPr lang="en-US" sz="1800" dirty="0" err="1">
                <a:effectLst/>
                <a:latin typeface="Times New Roman" panose="02020603050405020304" pitchFamily="18" charset="0"/>
              </a:rPr>
              <a:t>algoritmi</a:t>
            </a:r>
            <a:r>
              <a:rPr lang="en-US" sz="1800" dirty="0">
                <a:effectLst/>
                <a:latin typeface="Times New Roman" panose="02020603050405020304" pitchFamily="18" charset="0"/>
              </a:rPr>
              <a:t> </a:t>
            </a:r>
            <a:r>
              <a:rPr lang="en-US" sz="1800" dirty="0" err="1">
                <a:effectLst/>
                <a:latin typeface="Times New Roman" panose="02020603050405020304" pitchFamily="18" charset="0"/>
              </a:rPr>
              <a:t>implementirani</a:t>
            </a:r>
            <a:r>
              <a:rPr lang="en-US" sz="1800" dirty="0">
                <a:effectLst/>
                <a:latin typeface="Times New Roman" panose="02020603050405020304" pitchFamily="18" charset="0"/>
              </a:rPr>
              <a:t> </a:t>
            </a:r>
            <a:r>
              <a:rPr lang="en-US" sz="1800" dirty="0" err="1">
                <a:effectLst/>
                <a:latin typeface="Times New Roman" panose="02020603050405020304" pitchFamily="18" charset="0"/>
              </a:rPr>
              <a:t>su</a:t>
            </a:r>
            <a:r>
              <a:rPr lang="en-US" sz="1800" dirty="0">
                <a:effectLst/>
                <a:latin typeface="Times New Roman" panose="02020603050405020304" pitchFamily="18" charset="0"/>
              </a:rPr>
              <a:t> u </a:t>
            </a:r>
            <a:r>
              <a:rPr lang="en-US" sz="1800" dirty="0" err="1">
                <a:effectLst/>
                <a:latin typeface="Times New Roman" panose="02020603050405020304" pitchFamily="18" charset="0"/>
              </a:rPr>
              <a:t>ovom</a:t>
            </a:r>
            <a:r>
              <a:rPr lang="en-US" sz="1800" dirty="0">
                <a:effectLst/>
                <a:latin typeface="Times New Roman" panose="02020603050405020304" pitchFamily="18" charset="0"/>
              </a:rPr>
              <a:t> </a:t>
            </a:r>
            <a:r>
              <a:rPr lang="en-US" sz="1800" dirty="0" err="1">
                <a:effectLst/>
                <a:latin typeface="Times New Roman" panose="02020603050405020304" pitchFamily="18" charset="0"/>
              </a:rPr>
              <a:t>projektu</a:t>
            </a:r>
            <a:r>
              <a:rPr lang="en-US" sz="1800" dirty="0">
                <a:effectLst/>
                <a:latin typeface="Times New Roman" panose="02020603050405020304" pitchFamily="18" charset="0"/>
              </a:rPr>
              <a:t> – </a:t>
            </a:r>
            <a:r>
              <a:rPr lang="en-US" sz="1800" dirty="0" err="1">
                <a:effectLst/>
                <a:latin typeface="Times New Roman" panose="02020603050405020304" pitchFamily="18" charset="0"/>
              </a:rPr>
              <a:t>pogledajmo</a:t>
            </a:r>
            <a:r>
              <a:rPr lang="en-US" sz="1800" dirty="0">
                <a:effectLst/>
                <a:latin typeface="Times New Roman" panose="02020603050405020304" pitchFamily="18" charset="0"/>
              </a:rPr>
              <a:t> </a:t>
            </a:r>
            <a:r>
              <a:rPr lang="en-US" sz="1800" dirty="0" err="1">
                <a:effectLst/>
                <a:latin typeface="Times New Roman" panose="02020603050405020304" pitchFamily="18" charset="0"/>
              </a:rPr>
              <a:t>jednu</a:t>
            </a:r>
            <a:r>
              <a:rPr lang="en-US" sz="1800" dirty="0">
                <a:effectLst/>
                <a:latin typeface="Times New Roman" panose="02020603050405020304" pitchFamily="18" charset="0"/>
              </a:rPr>
              <a:t> </a:t>
            </a:r>
            <a:r>
              <a:rPr lang="en-US" sz="1800" dirty="0" err="1">
                <a:effectLst/>
                <a:latin typeface="Times New Roman" panose="02020603050405020304" pitchFamily="18" charset="0"/>
              </a:rPr>
              <a:t>takvu</a:t>
            </a:r>
            <a:r>
              <a:rPr lang="en-US" sz="1800" dirty="0">
                <a:effectLst/>
                <a:latin typeface="Times New Roman" panose="02020603050405020304" pitchFamily="18" charset="0"/>
              </a:rPr>
              <a:t> </a:t>
            </a:r>
            <a:r>
              <a:rPr lang="en-US" sz="1800" dirty="0" err="1">
                <a:effectLst/>
                <a:latin typeface="Times New Roman" panose="02020603050405020304" pitchFamily="18" charset="0"/>
              </a:rPr>
              <a:t>implementaciju</a:t>
            </a:r>
            <a:r>
              <a:rPr lang="en-US" sz="1800" dirty="0">
                <a:effectLst/>
                <a:latin typeface="Times New Roman" panose="02020603050405020304" pitchFamily="18" charset="0"/>
              </a:rPr>
              <a:t> </a:t>
            </a:r>
            <a:r>
              <a:rPr lang="en-US" sz="1800" dirty="0" err="1">
                <a:effectLst/>
                <a:latin typeface="Times New Roman" panose="02020603050405020304" pitchFamily="18" charset="0"/>
              </a:rPr>
              <a:t>na</a:t>
            </a:r>
            <a:r>
              <a:rPr lang="en-US" sz="1800" dirty="0">
                <a:effectLst/>
                <a:latin typeface="Times New Roman" panose="02020603050405020304" pitchFamily="18" charset="0"/>
              </a:rPr>
              <a:t> </a:t>
            </a:r>
            <a:r>
              <a:rPr lang="en-US" sz="1800" dirty="0" err="1">
                <a:effectLst/>
                <a:latin typeface="Times New Roman" panose="02020603050405020304" pitchFamily="18" charset="0"/>
              </a:rPr>
              <a:t>sljedećem</a:t>
            </a:r>
            <a:r>
              <a:rPr lang="en-US" sz="1800" dirty="0">
                <a:effectLst/>
                <a:latin typeface="Times New Roman" panose="02020603050405020304" pitchFamily="18" charset="0"/>
              </a:rPr>
              <a:t> </a:t>
            </a:r>
            <a:r>
              <a:rPr lang="en-US" sz="1800" dirty="0" err="1">
                <a:effectLst/>
                <a:latin typeface="Times New Roman" panose="02020603050405020304" pitchFamily="18" charset="0"/>
              </a:rPr>
              <a:t>slajdu</a:t>
            </a:r>
            <a:r>
              <a:rPr lang="en-US" sz="1800" dirty="0">
                <a:effectLst/>
                <a:latin typeface="Times New Roman" panose="02020603050405020304" pitchFamily="18" charset="0"/>
              </a:rPr>
              <a:t>.</a:t>
            </a:r>
            <a:endParaRPr lang="hr-HR" dirty="0"/>
          </a:p>
        </p:txBody>
      </p:sp>
      <p:sp>
        <p:nvSpPr>
          <p:cNvPr id="4" name="Slide Number Placeholder 3"/>
          <p:cNvSpPr>
            <a:spLocks noGrp="1"/>
          </p:cNvSpPr>
          <p:nvPr>
            <p:ph type="sldNum" sz="quarter" idx="5"/>
          </p:nvPr>
        </p:nvSpPr>
        <p:spPr/>
        <p:txBody>
          <a:bodyPr/>
          <a:lstStyle/>
          <a:p>
            <a:fld id="{A8EE6D84-8715-4547-BDE3-684B9CBDC179}" type="slidenum">
              <a:rPr lang="hr-HR" smtClean="0"/>
              <a:t>20</a:t>
            </a:fld>
            <a:endParaRPr lang="hr-HR"/>
          </a:p>
        </p:txBody>
      </p:sp>
    </p:spTree>
    <p:extLst>
      <p:ext uri="{BB962C8B-B14F-4D97-AF65-F5344CB8AC3E}">
        <p14:creationId xmlns:p14="http://schemas.microsoft.com/office/powerpoint/2010/main" val="37309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700"/>
              </a:spcAft>
            </a:pPr>
            <a:r>
              <a:rPr lang="hr-HR" sz="1200" kern="150" dirty="0">
                <a:effectLst/>
                <a:latin typeface="Liberation Serif"/>
                <a:ea typeface="Noto Serif CJK SC"/>
                <a:cs typeface="Lohit Devanagari"/>
              </a:rPr>
              <a:t>Rješenje se temelji na fitnes funkciji u kojoj je fitnes određen na dva načina ovisno o težini odabranih predmeta:</a:t>
            </a:r>
            <a:endParaRPr lang="en-US" sz="1200" kern="150" dirty="0">
              <a:effectLst/>
              <a:latin typeface="Liberation Serif"/>
              <a:ea typeface="Noto Serif CJK SC"/>
              <a:cs typeface="Lohit Devanagari"/>
            </a:endParaRPr>
          </a:p>
          <a:p>
            <a:pPr marL="457200">
              <a:lnSpc>
                <a:spcPct val="115000"/>
              </a:lnSpc>
              <a:spcAft>
                <a:spcPts val="700"/>
              </a:spcAft>
            </a:pPr>
            <a:r>
              <a:rPr lang="hr-HR" sz="1200" kern="150" dirty="0">
                <a:effectLst/>
                <a:latin typeface="Liberation Serif"/>
                <a:ea typeface="Noto Serif CJK SC"/>
                <a:cs typeface="Lohit Devanagari"/>
              </a:rPr>
              <a:t>1. Ukoliko je težina odabranih predmeta u ruksaku veća od dozvoljene fitnes je određen kao razlika između težine odabranih predmeta i kapaciteta ruksaka. Time se postiže da genetski algoritam odbacuje višak odabranih predmeta.</a:t>
            </a:r>
            <a:endParaRPr lang="en-US" sz="1200" kern="150" dirty="0">
              <a:effectLst/>
              <a:latin typeface="Liberation Serif"/>
              <a:ea typeface="Noto Serif CJK SC"/>
              <a:cs typeface="Lohit Devanagari"/>
            </a:endParaRPr>
          </a:p>
          <a:p>
            <a:pPr marL="457200" algn="just"/>
            <a:r>
              <a:rPr lang="hr-HR" sz="1200" kern="150" dirty="0">
                <a:effectLst/>
                <a:latin typeface="Liberation Serif"/>
                <a:ea typeface="Noto Serif CJK SC"/>
                <a:cs typeface="Lohit Devanagari"/>
              </a:rPr>
              <a:t>2. Ukoliko je težina odabranih predmeta u ruksaku manja ili jednaka dozvoljenoj fitnes jest zapravo ukupna vrijednost odabranih predmeta. Time se postiže da genetski algoritam odabire kromosome čija je je postignuta vrijednost što veća.</a:t>
            </a:r>
            <a:endParaRPr lang="en-US" sz="1200" kern="150" dirty="0">
              <a:effectLst/>
              <a:latin typeface="Liberation Serif"/>
              <a:ea typeface="Noto Serif CJK SC"/>
              <a:cs typeface="Lohit Devanagari"/>
            </a:endParaRPr>
          </a:p>
          <a:p>
            <a:endParaRPr lang="hr-HR" dirty="0"/>
          </a:p>
        </p:txBody>
      </p:sp>
      <p:sp>
        <p:nvSpPr>
          <p:cNvPr id="4" name="Slide Number Placeholder 3"/>
          <p:cNvSpPr>
            <a:spLocks noGrp="1"/>
          </p:cNvSpPr>
          <p:nvPr>
            <p:ph type="sldNum" sz="quarter" idx="5"/>
          </p:nvPr>
        </p:nvSpPr>
        <p:spPr/>
        <p:txBody>
          <a:bodyPr/>
          <a:lstStyle/>
          <a:p>
            <a:fld id="{A8EE6D84-8715-4547-BDE3-684B9CBDC179}" type="slidenum">
              <a:rPr lang="hr-HR" smtClean="0"/>
              <a:t>21</a:t>
            </a:fld>
            <a:endParaRPr lang="hr-HR"/>
          </a:p>
        </p:txBody>
      </p:sp>
    </p:spTree>
    <p:extLst>
      <p:ext uri="{BB962C8B-B14F-4D97-AF65-F5344CB8AC3E}">
        <p14:creationId xmlns:p14="http://schemas.microsoft.com/office/powerpoint/2010/main" val="142730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A8EE6D84-8715-4547-BDE3-684B9CBDC179}" type="slidenum">
              <a:rPr lang="hr-HR" smtClean="0"/>
              <a:t>22</a:t>
            </a:fld>
            <a:endParaRPr lang="hr-HR"/>
          </a:p>
        </p:txBody>
      </p:sp>
    </p:spTree>
    <p:extLst>
      <p:ext uri="{BB962C8B-B14F-4D97-AF65-F5344CB8AC3E}">
        <p14:creationId xmlns:p14="http://schemas.microsoft.com/office/powerpoint/2010/main" val="1495343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Cilj</a:t>
            </a:r>
            <a:r>
              <a:rPr lang="hr-HR" dirty="0"/>
              <a:t>: </a:t>
            </a:r>
          </a:p>
          <a:p>
            <a:r>
              <a:rPr lang="hr-HR" dirty="0"/>
              <a:t> </a:t>
            </a:r>
            <a:r>
              <a:rPr lang="en-US" dirty="0"/>
              <a:t>1. </a:t>
            </a:r>
            <a:r>
              <a:rPr lang="en-US" dirty="0" err="1"/>
              <a:t>Nekada</a:t>
            </a:r>
            <a:r>
              <a:rPr lang="en-US" dirty="0"/>
              <a:t> </a:t>
            </a:r>
            <a:r>
              <a:rPr lang="en-US" dirty="0" err="1"/>
              <a:t>nam</a:t>
            </a:r>
            <a:r>
              <a:rPr lang="en-US" dirty="0"/>
              <a:t> je </a:t>
            </a:r>
            <a:r>
              <a:rPr lang="en-US" dirty="0" err="1"/>
              <a:t>cilj</a:t>
            </a:r>
            <a:r>
              <a:rPr lang="en-US" dirty="0"/>
              <a:t> </a:t>
            </a:r>
            <a:r>
              <a:rPr lang="en-US" dirty="0" err="1"/>
              <a:t>samo</a:t>
            </a:r>
            <a:r>
              <a:rPr lang="en-US" dirty="0"/>
              <a:t> </a:t>
            </a:r>
            <a:r>
              <a:rPr lang="en-US" dirty="0" err="1"/>
              <a:t>smanjiti</a:t>
            </a:r>
            <a:r>
              <a:rPr lang="en-US" dirty="0"/>
              <a:t> </a:t>
            </a:r>
            <a:r>
              <a:rPr lang="en-US" dirty="0" err="1"/>
              <a:t>otpad</a:t>
            </a:r>
            <a:endParaRPr lang="en-US" dirty="0"/>
          </a:p>
          <a:p>
            <a:r>
              <a:rPr lang="en-US" dirty="0"/>
              <a:t> 2. </a:t>
            </a:r>
            <a:r>
              <a:rPr lang="en-US" dirty="0" err="1"/>
              <a:t>nekad</a:t>
            </a:r>
            <a:r>
              <a:rPr lang="en-US" dirty="0"/>
              <a:t> </a:t>
            </a:r>
            <a:r>
              <a:rPr lang="en-US" dirty="0" err="1"/>
              <a:t>nam</a:t>
            </a:r>
            <a:r>
              <a:rPr lang="en-US" dirty="0"/>
              <a:t> je </a:t>
            </a:r>
            <a:r>
              <a:rPr lang="en-US" dirty="0" err="1"/>
              <a:t>proizvod</a:t>
            </a:r>
            <a:r>
              <a:rPr lang="en-US" dirty="0"/>
              <a:t> </a:t>
            </a:r>
            <a:r>
              <a:rPr lang="en-US" dirty="0" err="1"/>
              <a:t>skuplji</a:t>
            </a:r>
            <a:r>
              <a:rPr lang="en-US" dirty="0"/>
              <a:t> od </a:t>
            </a:r>
            <a:r>
              <a:rPr lang="en-US" dirty="0" err="1"/>
              <a:t>materijala</a:t>
            </a:r>
            <a:r>
              <a:rPr lang="en-US" dirty="0"/>
              <a:t> pa </a:t>
            </a:r>
            <a:r>
              <a:rPr lang="en-US" dirty="0" err="1"/>
              <a:t>nam</a:t>
            </a:r>
            <a:r>
              <a:rPr lang="en-US" dirty="0"/>
              <a:t> je </a:t>
            </a:r>
            <a:r>
              <a:rPr lang="en-US" dirty="0" err="1"/>
              <a:t>cilj</a:t>
            </a:r>
            <a:r>
              <a:rPr lang="en-US" dirty="0"/>
              <a:t> </a:t>
            </a:r>
            <a:r>
              <a:rPr lang="en-US" dirty="0" err="1"/>
              <a:t>što</a:t>
            </a:r>
            <a:r>
              <a:rPr lang="en-US" dirty="0"/>
              <a:t> </a:t>
            </a:r>
            <a:r>
              <a:rPr lang="en-US" dirty="0" err="1"/>
              <a:t>više</a:t>
            </a:r>
            <a:r>
              <a:rPr lang="en-US" dirty="0"/>
              <a:t> </a:t>
            </a:r>
            <a:r>
              <a:rPr lang="en-US" dirty="0" err="1"/>
              <a:t>materijala</a:t>
            </a:r>
            <a:r>
              <a:rPr lang="en-US" dirty="0"/>
              <a:t> “</a:t>
            </a:r>
            <a:r>
              <a:rPr lang="en-US" dirty="0" err="1"/>
              <a:t>odrezati</a:t>
            </a:r>
            <a:r>
              <a:rPr lang="en-US" dirty="0"/>
              <a:t>” </a:t>
            </a:r>
            <a:r>
              <a:rPr lang="en-US" dirty="0" err="1"/>
              <a:t>makar</a:t>
            </a:r>
            <a:r>
              <a:rPr lang="en-US" dirty="0"/>
              <a:t> to </a:t>
            </a:r>
            <a:r>
              <a:rPr lang="hr-HR" dirty="0"/>
              <a:t>značilo da će biti više otpada</a:t>
            </a:r>
          </a:p>
          <a:p>
            <a:r>
              <a:rPr lang="hr-HR" dirty="0"/>
              <a:t> </a:t>
            </a:r>
            <a:endParaRPr lang="en-US" dirty="0"/>
          </a:p>
        </p:txBody>
      </p:sp>
      <p:sp>
        <p:nvSpPr>
          <p:cNvPr id="4" name="Slide Number Placeholder 3"/>
          <p:cNvSpPr>
            <a:spLocks noGrp="1"/>
          </p:cNvSpPr>
          <p:nvPr>
            <p:ph type="sldNum" sz="quarter" idx="5"/>
          </p:nvPr>
        </p:nvSpPr>
        <p:spPr/>
        <p:txBody>
          <a:bodyPr/>
          <a:lstStyle/>
          <a:p>
            <a:fld id="{A8EE6D84-8715-4547-BDE3-684B9CBDC179}" type="slidenum">
              <a:rPr lang="hr-HR" smtClean="0"/>
              <a:t>23</a:t>
            </a:fld>
            <a:endParaRPr lang="hr-HR"/>
          </a:p>
        </p:txBody>
      </p:sp>
    </p:spTree>
    <p:extLst>
      <p:ext uri="{BB962C8B-B14F-4D97-AF65-F5344CB8AC3E}">
        <p14:creationId xmlns:p14="http://schemas.microsoft.com/office/powerpoint/2010/main" val="3491139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1D doslovno jedna šipka koju samo režemo na dijelove određenih veličina</a:t>
            </a:r>
          </a:p>
          <a:p>
            <a:r>
              <a:rPr lang="hr-HR" dirty="0"/>
              <a:t>2D malo složenije moramo rezati i po visini i po dužini - iz tvornice dobijemo drvenu ploču, te sad želimo npr. Rezat police koje će se nalazit u ormaru – one mogu biti različitih dubina i širina</a:t>
            </a:r>
          </a:p>
          <a:p>
            <a:r>
              <a:rPr lang="hr-HR" dirty="0"/>
              <a:t>3D najsloženije, režemo nepravilne oblike – kod stolarije moramo paziti kolika je </a:t>
            </a:r>
            <a:r>
              <a:rPr lang="hr-HR" dirty="0" err="1"/>
              <a:t>njiova</a:t>
            </a:r>
            <a:r>
              <a:rPr lang="hr-HR" dirty="0"/>
              <a:t> visina i širina te izrezati utore za sve dijelove kako bi vrata funkcionirala</a:t>
            </a:r>
          </a:p>
        </p:txBody>
      </p:sp>
      <p:sp>
        <p:nvSpPr>
          <p:cNvPr id="4" name="Slide Number Placeholder 3"/>
          <p:cNvSpPr>
            <a:spLocks noGrp="1"/>
          </p:cNvSpPr>
          <p:nvPr>
            <p:ph type="sldNum" sz="quarter" idx="5"/>
          </p:nvPr>
        </p:nvSpPr>
        <p:spPr/>
        <p:txBody>
          <a:bodyPr/>
          <a:lstStyle/>
          <a:p>
            <a:fld id="{A8EE6D84-8715-4547-BDE3-684B9CBDC179}" type="slidenum">
              <a:rPr lang="hr-HR" smtClean="0"/>
              <a:t>24</a:t>
            </a:fld>
            <a:endParaRPr lang="hr-HR"/>
          </a:p>
        </p:txBody>
      </p:sp>
    </p:spTree>
    <p:extLst>
      <p:ext uri="{BB962C8B-B14F-4D97-AF65-F5344CB8AC3E}">
        <p14:creationId xmlns:p14="http://schemas.microsoft.com/office/powerpoint/2010/main" val="2728280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Matematička zagonetka temeljena na logici</a:t>
            </a:r>
          </a:p>
          <a:p>
            <a:r>
              <a:rPr lang="hr-HR" dirty="0"/>
              <a:t>Jedan veliki kvadrat u kojemu se nalaze 9 odjeljaka (3*3 kvadratića u svakom)</a:t>
            </a:r>
          </a:p>
          <a:p>
            <a:r>
              <a:rPr lang="hr-HR" dirty="0"/>
              <a:t>Cilj je popuniti veliki kvadrat brojevima 1-9 tako da u svakom </a:t>
            </a:r>
            <a:r>
              <a:rPr lang="hr-HR" dirty="0" err="1"/>
              <a:t>redu,stupcu</a:t>
            </a:r>
            <a:r>
              <a:rPr lang="hr-HR" dirty="0"/>
              <a:t> i odjeljku nema duplikata brojeva</a:t>
            </a:r>
          </a:p>
          <a:p>
            <a:r>
              <a:rPr lang="hr-HR" dirty="0"/>
              <a:t>Neki kvadrati su već fiksno popunjeni </a:t>
            </a:r>
          </a:p>
          <a:p>
            <a:r>
              <a:rPr lang="hr-HR" dirty="0"/>
              <a:t>Postoje i druge vrste no ova je prva i najpoznatija</a:t>
            </a:r>
            <a:endParaRPr lang="en-GB" dirty="0"/>
          </a:p>
          <a:p>
            <a:endParaRPr lang="hr-HR" dirty="0"/>
          </a:p>
        </p:txBody>
      </p:sp>
      <p:sp>
        <p:nvSpPr>
          <p:cNvPr id="4" name="Slide Number Placeholder 3"/>
          <p:cNvSpPr>
            <a:spLocks noGrp="1"/>
          </p:cNvSpPr>
          <p:nvPr>
            <p:ph type="sldNum" sz="quarter" idx="5"/>
          </p:nvPr>
        </p:nvSpPr>
        <p:spPr/>
        <p:txBody>
          <a:bodyPr/>
          <a:lstStyle/>
          <a:p>
            <a:fld id="{A8EE6D84-8715-4547-BDE3-684B9CBDC179}" type="slidenum">
              <a:rPr lang="hr-HR" smtClean="0"/>
              <a:t>4</a:t>
            </a:fld>
            <a:endParaRPr lang="hr-HR"/>
          </a:p>
        </p:txBody>
      </p:sp>
    </p:spTree>
    <p:extLst>
      <p:ext uri="{BB962C8B-B14F-4D97-AF65-F5344CB8AC3E}">
        <p14:creationId xmlns:p14="http://schemas.microsoft.com/office/powerpoint/2010/main" val="2851249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a:t>Funkcija evaluacije -&gt; traži jedinstvene brojeve (kažnjava dupliciranje brojeva u redovima, stupcima i odjeljcima)</a:t>
            </a:r>
          </a:p>
          <a:p>
            <a:pPr marL="0" marR="0" lvl="0" indent="0" algn="l" defTabSz="914400" rtl="0" eaLnBrk="1" fontAlgn="auto" latinLnBrk="0" hangingPunct="1">
              <a:lnSpc>
                <a:spcPct val="100000"/>
              </a:lnSpc>
              <a:spcBef>
                <a:spcPts val="0"/>
              </a:spcBef>
              <a:spcAft>
                <a:spcPts val="0"/>
              </a:spcAft>
              <a:buClrTx/>
              <a:buSzTx/>
              <a:buFontTx/>
              <a:buNone/>
              <a:tabLst/>
              <a:defRPr/>
            </a:pPr>
            <a:r>
              <a:rPr lang="hr-HR" dirty="0"/>
              <a:t>Jedinka sa fitnesom </a:t>
            </a:r>
            <a:r>
              <a:rPr lang="hr-HR" dirty="0" err="1"/>
              <a:t>evauliranim</a:t>
            </a:r>
            <a:r>
              <a:rPr lang="hr-HR" dirty="0"/>
              <a:t> na 243 predstavlja riješen sudoku</a:t>
            </a:r>
          </a:p>
          <a:p>
            <a:pPr marL="0" marR="0" lvl="0" indent="0" algn="l" defTabSz="914400" rtl="0" eaLnBrk="1" fontAlgn="auto" latinLnBrk="0" hangingPunct="1">
              <a:lnSpc>
                <a:spcPct val="100000"/>
              </a:lnSpc>
              <a:spcBef>
                <a:spcPts val="0"/>
              </a:spcBef>
              <a:spcAft>
                <a:spcPts val="0"/>
              </a:spcAft>
              <a:buClrTx/>
              <a:buSzTx/>
              <a:buFontTx/>
              <a:buNone/>
              <a:tabLst/>
              <a:defRPr/>
            </a:pPr>
            <a:r>
              <a:rPr lang="hr-HR" dirty="0"/>
              <a:t>Početno križanje na jednom mjestu (odabir točke križanja te kopiranje redova iz roditelja)</a:t>
            </a:r>
          </a:p>
          <a:p>
            <a:endParaRPr lang="hr-HR" dirty="0"/>
          </a:p>
        </p:txBody>
      </p:sp>
      <p:sp>
        <p:nvSpPr>
          <p:cNvPr id="4" name="Slide Number Placeholder 3"/>
          <p:cNvSpPr>
            <a:spLocks noGrp="1"/>
          </p:cNvSpPr>
          <p:nvPr>
            <p:ph type="sldNum" sz="quarter" idx="5"/>
          </p:nvPr>
        </p:nvSpPr>
        <p:spPr/>
        <p:txBody>
          <a:bodyPr/>
          <a:lstStyle/>
          <a:p>
            <a:fld id="{A8EE6D84-8715-4547-BDE3-684B9CBDC179}" type="slidenum">
              <a:rPr lang="hr-HR" smtClean="0"/>
              <a:t>6</a:t>
            </a:fld>
            <a:endParaRPr lang="hr-HR"/>
          </a:p>
        </p:txBody>
      </p:sp>
    </p:spTree>
    <p:extLst>
      <p:ext uri="{BB962C8B-B14F-4D97-AF65-F5344CB8AC3E}">
        <p14:creationId xmlns:p14="http://schemas.microsoft.com/office/powerpoint/2010/main" val="2856327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Uzima se nasumičan broj nasumičnih redova iz jednog roditelja te onda ostalo iz drugog</a:t>
            </a:r>
          </a:p>
          <a:p>
            <a:r>
              <a:rPr lang="hr-HR" dirty="0"/>
              <a:t>Populacija smanjena sa 50 na 20</a:t>
            </a:r>
          </a:p>
          <a:p>
            <a:r>
              <a:rPr lang="hr-HR" dirty="0"/>
              <a:t>Dopušteno algoritmu da vrti do 10000. generacije</a:t>
            </a:r>
          </a:p>
          <a:p>
            <a:r>
              <a:rPr lang="hr-HR" i="1" dirty="0" err="1"/>
              <a:t>numberOfMutations</a:t>
            </a:r>
            <a:r>
              <a:rPr lang="hr-HR" i="1" dirty="0"/>
              <a:t> </a:t>
            </a:r>
            <a:r>
              <a:rPr lang="hr-HR" dirty="0"/>
              <a:t>fiksno postavljamo na 3</a:t>
            </a:r>
          </a:p>
          <a:p>
            <a:r>
              <a:rPr lang="hr-HR" dirty="0"/>
              <a:t>U križanju sada sudjeluju 3 instance (najbolje prošle generacije) po kojima se iterira da bi se dobilo 2 roditelja koji se križaju za neko </a:t>
            </a:r>
            <a:r>
              <a:rPr lang="hr-HR" dirty="0" err="1"/>
              <a:t>djete</a:t>
            </a:r>
            <a:endParaRPr lang="hr-HR" dirty="0"/>
          </a:p>
          <a:p>
            <a:endParaRPr lang="hr-HR" dirty="0"/>
          </a:p>
        </p:txBody>
      </p:sp>
      <p:sp>
        <p:nvSpPr>
          <p:cNvPr id="4" name="Slide Number Placeholder 3"/>
          <p:cNvSpPr>
            <a:spLocks noGrp="1"/>
          </p:cNvSpPr>
          <p:nvPr>
            <p:ph type="sldNum" sz="quarter" idx="5"/>
          </p:nvPr>
        </p:nvSpPr>
        <p:spPr/>
        <p:txBody>
          <a:bodyPr/>
          <a:lstStyle/>
          <a:p>
            <a:fld id="{A8EE6D84-8715-4547-BDE3-684B9CBDC179}" type="slidenum">
              <a:rPr lang="hr-HR" smtClean="0"/>
              <a:t>8</a:t>
            </a:fld>
            <a:endParaRPr lang="hr-HR"/>
          </a:p>
        </p:txBody>
      </p:sp>
    </p:spTree>
    <p:extLst>
      <p:ext uri="{BB962C8B-B14F-4D97-AF65-F5344CB8AC3E}">
        <p14:creationId xmlns:p14="http://schemas.microsoft.com/office/powerpoint/2010/main" val="3283508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 koristi se kao prikaz napretka GA kroz generacije i automatski prikazuje da je fitness </a:t>
            </a:r>
            <a:r>
              <a:rPr lang="hr-HR" dirty="0" err="1"/>
              <a:t>fja</a:t>
            </a:r>
            <a:r>
              <a:rPr lang="hr-HR" dirty="0"/>
              <a:t> = 1 </a:t>
            </a:r>
            <a:r>
              <a:rPr lang="hr-HR"/>
              <a:t>/ distanca</a:t>
            </a:r>
          </a:p>
        </p:txBody>
      </p:sp>
      <p:sp>
        <p:nvSpPr>
          <p:cNvPr id="4" name="Rezervirano mjesto broja slajda 3"/>
          <p:cNvSpPr>
            <a:spLocks noGrp="1"/>
          </p:cNvSpPr>
          <p:nvPr>
            <p:ph type="sldNum" sz="quarter" idx="5"/>
          </p:nvPr>
        </p:nvSpPr>
        <p:spPr/>
        <p:txBody>
          <a:bodyPr/>
          <a:lstStyle/>
          <a:p>
            <a:fld id="{A8EE6D84-8715-4547-BDE3-684B9CBDC179}" type="slidenum">
              <a:rPr lang="hr-HR" smtClean="0"/>
              <a:t>15</a:t>
            </a:fld>
            <a:endParaRPr lang="hr-HR"/>
          </a:p>
        </p:txBody>
      </p:sp>
    </p:spTree>
    <p:extLst>
      <p:ext uri="{BB962C8B-B14F-4D97-AF65-F5344CB8AC3E}">
        <p14:creationId xmlns:p14="http://schemas.microsoft.com/office/powerpoint/2010/main" val="400914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A8EE6D84-8715-4547-BDE3-684B9CBDC179}" type="slidenum">
              <a:rPr lang="hr-HR" smtClean="0"/>
              <a:t>16</a:t>
            </a:fld>
            <a:endParaRPr lang="hr-HR"/>
          </a:p>
        </p:txBody>
      </p:sp>
    </p:spTree>
    <p:extLst>
      <p:ext uri="{BB962C8B-B14F-4D97-AF65-F5344CB8AC3E}">
        <p14:creationId xmlns:p14="http://schemas.microsoft.com/office/powerpoint/2010/main" val="3209918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800" dirty="0">
                <a:effectLst/>
                <a:latin typeface="Times New Roman" panose="02020603050405020304" pitchFamily="18" charset="0"/>
                <a:ea typeface="Times New Roman" panose="02020603050405020304" pitchFamily="18" charset="0"/>
              </a:rPr>
              <a:t>Problem ruksaka (eng. Knapsack Problem) jedan je od osnovnih optimizacijskih problema te, prema istraživanju iz 1999., jedan od najkorištenijih problema iz područja kombinatorne optimizacije. </a:t>
            </a:r>
            <a:endParaRPr lang="en-US" sz="1800" dirty="0">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To je </a:t>
            </a:r>
            <a:r>
              <a:rPr lang="en-US" sz="1800" dirty="0" err="1">
                <a:effectLst/>
                <a:latin typeface="Times New Roman" panose="02020603050405020304" pitchFamily="18" charset="0"/>
                <a:ea typeface="Times New Roman" panose="02020603050405020304" pitchFamily="18" charset="0"/>
              </a:rPr>
              <a:t>diskretan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optimizacijski</a:t>
            </a:r>
            <a:r>
              <a:rPr lang="en-US" sz="1800" dirty="0">
                <a:effectLst/>
                <a:latin typeface="Times New Roman" panose="02020603050405020304" pitchFamily="18" charset="0"/>
                <a:ea typeface="Times New Roman" panose="02020603050405020304" pitchFamily="18" charset="0"/>
              </a:rPr>
              <a:t> problem koji </a:t>
            </a:r>
            <a:r>
              <a:rPr lang="hr-HR" sz="1800" dirty="0">
                <a:effectLst/>
                <a:latin typeface="Times New Roman" panose="02020603050405020304" pitchFamily="18" charset="0"/>
                <a:ea typeface="Times New Roman" panose="02020603050405020304" pitchFamily="18" charset="0"/>
              </a:rPr>
              <a:t>se svodi na pitanje kako odabrati određene predmete iz skupa predmeta tako da se maksimizira određeni ciljni kriterij, najčešće ukopna vrijednost, uz ograničenje na ukupnu težinu tih predmeta koja ne smije prelaziti zadani kapacitet ruksaka. </a:t>
            </a:r>
            <a:endParaRPr lang="en-US" sz="1800" dirty="0">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ndParaRPr>
          </a:p>
          <a:p>
            <a:r>
              <a:rPr lang="hr-HR" sz="1800" dirty="0">
                <a:effectLst/>
                <a:latin typeface="Times New Roman" panose="02020603050405020304" pitchFamily="18" charset="0"/>
                <a:ea typeface="Times New Roman" panose="02020603050405020304" pitchFamily="18" charset="0"/>
              </a:rPr>
              <a:t>Ovako definiran problem ruskaka, odnosno i sve njegove daljnje varijacije i poopćenja, pripadaju klasi NP-potpunih problema. </a:t>
            </a:r>
            <a:endParaRPr lang="en-US" sz="1800" dirty="0">
              <a:effectLst/>
              <a:latin typeface="Times New Roman" panose="02020603050405020304" pitchFamily="18" charset="0"/>
            </a:endParaRPr>
          </a:p>
          <a:p>
            <a:endParaRPr lang="en-US" sz="1800" dirty="0">
              <a:effectLst/>
              <a:latin typeface="Times New Roman" panose="02020603050405020304" pitchFamily="18" charset="0"/>
            </a:endParaRPr>
          </a:p>
          <a:p>
            <a:r>
              <a:rPr lang="hr-HR" sz="1800" dirty="0">
                <a:effectLst/>
                <a:latin typeface="Times New Roman" panose="02020603050405020304" pitchFamily="18" charset="0"/>
                <a:ea typeface="Times New Roman" panose="02020603050405020304" pitchFamily="18" charset="0"/>
              </a:rPr>
              <a:t>Problemi ruksaka pojavljuju se u stvarnim procesima donošenja odluka u raznim područjima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kao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što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optimizacija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resursa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planiranje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rada</a:t>
            </a:r>
            <a:r>
              <a:rPr lang="en-US" sz="1800" dirty="0">
                <a:effectLst/>
                <a:latin typeface="Times New Roman" panose="02020603050405020304" pitchFamily="18" charset="0"/>
                <a:ea typeface="Times New Roman" panose="02020603050405020304" pitchFamily="18" charset="0"/>
              </a:rPr>
              <a:t>, a u </a:t>
            </a:r>
            <a:r>
              <a:rPr lang="en-US" sz="1800" dirty="0" err="1">
                <a:effectLst/>
                <a:latin typeface="Times New Roman" panose="02020603050405020304" pitchFamily="18" charset="0"/>
                <a:ea typeface="Times New Roman" panose="02020603050405020304" pitchFamily="18" charset="0"/>
              </a:rPr>
              <a:t>informatici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primjerice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bili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korišteni</a:t>
            </a:r>
            <a:r>
              <a:rPr lang="en-US" sz="1800" dirty="0">
                <a:effectLst/>
                <a:latin typeface="Times New Roman" panose="02020603050405020304" pitchFamily="18" charset="0"/>
                <a:ea typeface="Times New Roman" panose="02020603050405020304" pitchFamily="18" charset="0"/>
              </a:rPr>
              <a:t> za </a:t>
            </a:r>
            <a:r>
              <a:rPr lang="en-US" sz="1800" dirty="0" err="1">
                <a:effectLst/>
                <a:latin typeface="Times New Roman" panose="02020603050405020304" pitchFamily="18" charset="0"/>
                <a:ea typeface="Times New Roman" panose="02020603050405020304" pitchFamily="18" charset="0"/>
              </a:rPr>
              <a:t>ranu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metodu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generiranja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javnih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ključeva</a:t>
            </a:r>
            <a:r>
              <a:rPr lang="en-US" sz="1800" dirty="0">
                <a:effectLst/>
                <a:latin typeface="Times New Roman" panose="02020603050405020304" pitchFamily="18" charset="0"/>
                <a:ea typeface="Times New Roman" panose="02020603050405020304" pitchFamily="18" charset="0"/>
              </a:rPr>
              <a:t> – Merkle-Hellman.</a:t>
            </a:r>
            <a:endParaRPr lang="hr-HR" dirty="0"/>
          </a:p>
        </p:txBody>
      </p:sp>
      <p:sp>
        <p:nvSpPr>
          <p:cNvPr id="4" name="Slide Number Placeholder 3"/>
          <p:cNvSpPr>
            <a:spLocks noGrp="1"/>
          </p:cNvSpPr>
          <p:nvPr>
            <p:ph type="sldNum" sz="quarter" idx="5"/>
          </p:nvPr>
        </p:nvSpPr>
        <p:spPr/>
        <p:txBody>
          <a:bodyPr/>
          <a:lstStyle/>
          <a:p>
            <a:fld id="{A8EE6D84-8715-4547-BDE3-684B9CBDC179}" type="slidenum">
              <a:rPr lang="hr-HR" smtClean="0"/>
              <a:t>17</a:t>
            </a:fld>
            <a:endParaRPr lang="hr-HR"/>
          </a:p>
        </p:txBody>
      </p:sp>
    </p:spTree>
    <p:extLst>
      <p:ext uri="{BB962C8B-B14F-4D97-AF65-F5344CB8AC3E}">
        <p14:creationId xmlns:p14="http://schemas.microsoft.com/office/powerpoint/2010/main" val="2017632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Ovo </a:t>
            </a:r>
            <a:r>
              <a:rPr lang="en-US" dirty="0" err="1"/>
              <a:t>stablo</a:t>
            </a:r>
            <a:r>
              <a:rPr lang="en-US" dirty="0"/>
              <a:t> </a:t>
            </a:r>
            <a:r>
              <a:rPr lang="en-US" dirty="0" err="1"/>
              <a:t>prikazuje</a:t>
            </a:r>
            <a:r>
              <a:rPr lang="en-US" dirty="0"/>
              <a:t> </a:t>
            </a:r>
            <a:r>
              <a:rPr lang="en-US" dirty="0" err="1"/>
              <a:t>nepotpunu</a:t>
            </a:r>
            <a:r>
              <a:rPr lang="en-US" dirty="0"/>
              <a:t> </a:t>
            </a:r>
            <a:r>
              <a:rPr lang="en-US" dirty="0" err="1"/>
              <a:t>klasifikaciju</a:t>
            </a:r>
            <a:r>
              <a:rPr lang="en-US" dirty="0"/>
              <a:t> </a:t>
            </a:r>
            <a:r>
              <a:rPr lang="en-US" dirty="0" err="1"/>
              <a:t>problema</a:t>
            </a:r>
            <a:r>
              <a:rPr lang="en-US" dirty="0"/>
              <a:t> </a:t>
            </a:r>
            <a:r>
              <a:rPr lang="en-US" dirty="0" err="1"/>
              <a:t>ruksaka</a:t>
            </a:r>
            <a:r>
              <a:rPr lang="en-US" dirty="0"/>
              <a:t> </a:t>
            </a:r>
            <a:r>
              <a:rPr lang="en-US" dirty="0" err="1"/>
              <a:t>prema</a:t>
            </a:r>
            <a:r>
              <a:rPr lang="en-US" dirty="0"/>
              <a:t> </a:t>
            </a:r>
            <a:r>
              <a:rPr lang="en-US" dirty="0" err="1"/>
              <a:t>radu</a:t>
            </a:r>
            <a:r>
              <a:rPr lang="en-US" dirty="0"/>
              <a:t> </a:t>
            </a:r>
            <a:r>
              <a:rPr lang="en-US" dirty="0" err="1"/>
              <a:t>Martella</a:t>
            </a:r>
            <a:r>
              <a:rPr lang="en-US" dirty="0"/>
              <a:t> </a:t>
            </a:r>
            <a:r>
              <a:rPr lang="en-US" dirty="0" err="1"/>
              <a:t>i</a:t>
            </a:r>
            <a:r>
              <a:rPr lang="en-US" dirty="0"/>
              <a:t> </a:t>
            </a:r>
            <a:r>
              <a:rPr lang="en-US" dirty="0" err="1"/>
              <a:t>Totha</a:t>
            </a:r>
            <a:r>
              <a:rPr lang="en-US" dirty="0"/>
              <a:t>.</a:t>
            </a:r>
          </a:p>
          <a:p>
            <a:r>
              <a:rPr lang="en-US" dirty="0" err="1"/>
              <a:t>Postoji</a:t>
            </a:r>
            <a:r>
              <a:rPr lang="en-US" dirty="0"/>
              <a:t> </a:t>
            </a:r>
            <a:r>
              <a:rPr lang="en-US" dirty="0" err="1"/>
              <a:t>više</a:t>
            </a:r>
            <a:r>
              <a:rPr lang="en-US" dirty="0"/>
              <a:t> </a:t>
            </a:r>
            <a:r>
              <a:rPr lang="en-US" dirty="0" err="1"/>
              <a:t>varijanti</a:t>
            </a:r>
            <a:r>
              <a:rPr lang="en-US" dirty="0"/>
              <a:t> </a:t>
            </a:r>
            <a:r>
              <a:rPr lang="en-US" dirty="0" err="1"/>
              <a:t>problema</a:t>
            </a:r>
            <a:r>
              <a:rPr lang="en-US" dirty="0"/>
              <a:t> </a:t>
            </a:r>
            <a:r>
              <a:rPr lang="en-US" dirty="0" err="1"/>
              <a:t>ruksaka</a:t>
            </a:r>
            <a:r>
              <a:rPr lang="en-US" dirty="0"/>
              <a:t>, a </a:t>
            </a:r>
            <a:r>
              <a:rPr lang="en-US" dirty="0" err="1"/>
              <a:t>možemo</a:t>
            </a:r>
            <a:r>
              <a:rPr lang="en-US" dirty="0"/>
              <a:t> </a:t>
            </a:r>
            <a:r>
              <a:rPr lang="en-US" dirty="0" err="1"/>
              <a:t>ih</a:t>
            </a:r>
            <a:r>
              <a:rPr lang="en-US" dirty="0"/>
              <a:t> </a:t>
            </a:r>
            <a:r>
              <a:rPr lang="en-US" dirty="0" err="1"/>
              <a:t>podijeliti</a:t>
            </a:r>
            <a:r>
              <a:rPr lang="en-US" dirty="0"/>
              <a:t> </a:t>
            </a:r>
            <a:r>
              <a:rPr lang="en-US" dirty="0" err="1"/>
              <a:t>na</a:t>
            </a:r>
            <a:r>
              <a:rPr lang="en-US" dirty="0"/>
              <a:t> </a:t>
            </a:r>
            <a:r>
              <a:rPr lang="en-US" dirty="0" err="1"/>
              <a:t>više</a:t>
            </a:r>
            <a:r>
              <a:rPr lang="en-US" dirty="0"/>
              <a:t> </a:t>
            </a:r>
            <a:r>
              <a:rPr lang="en-US" dirty="0" err="1"/>
              <a:t>skupina</a:t>
            </a:r>
            <a:r>
              <a:rPr lang="en-US" dirty="0"/>
              <a:t>:</a:t>
            </a:r>
          </a:p>
          <a:p>
            <a:r>
              <a:rPr lang="en-US" dirty="0"/>
              <a:t>	- </a:t>
            </a:r>
            <a:r>
              <a:rPr lang="en-US" dirty="0" err="1"/>
              <a:t>problemi</a:t>
            </a:r>
            <a:r>
              <a:rPr lang="en-US" dirty="0"/>
              <a:t> </a:t>
            </a:r>
            <a:r>
              <a:rPr lang="en-US" dirty="0" err="1"/>
              <a:t>ruksaka</a:t>
            </a:r>
            <a:r>
              <a:rPr lang="en-US" dirty="0"/>
              <a:t> s </a:t>
            </a:r>
            <a:r>
              <a:rPr lang="en-US" dirty="0" err="1"/>
              <a:t>jednim</a:t>
            </a:r>
            <a:r>
              <a:rPr lang="en-US" dirty="0"/>
              <a:t> </a:t>
            </a:r>
            <a:r>
              <a:rPr lang="en-US" dirty="0" err="1"/>
              <a:t>skupom</a:t>
            </a:r>
            <a:r>
              <a:rPr lang="en-US" dirty="0"/>
              <a:t> </a:t>
            </a:r>
            <a:r>
              <a:rPr lang="en-US" dirty="0" err="1"/>
              <a:t>predmeta</a:t>
            </a:r>
            <a:r>
              <a:rPr lang="en-US" dirty="0"/>
              <a:t> </a:t>
            </a:r>
            <a:r>
              <a:rPr lang="en-US" dirty="0" err="1"/>
              <a:t>i</a:t>
            </a:r>
            <a:r>
              <a:rPr lang="en-US" dirty="0"/>
              <a:t> </a:t>
            </a:r>
            <a:r>
              <a:rPr lang="en-US" dirty="0" err="1"/>
              <a:t>jednim</a:t>
            </a:r>
            <a:r>
              <a:rPr lang="en-US" dirty="0"/>
              <a:t> </a:t>
            </a:r>
            <a:r>
              <a:rPr lang="en-US" dirty="0" err="1"/>
              <a:t>ruksakom</a:t>
            </a:r>
            <a:endParaRPr lang="en-US" dirty="0"/>
          </a:p>
          <a:p>
            <a:r>
              <a:rPr lang="en-US" dirty="0"/>
              <a:t>	- </a:t>
            </a:r>
            <a:r>
              <a:rPr lang="en-US" dirty="0" err="1"/>
              <a:t>problemi</a:t>
            </a:r>
            <a:r>
              <a:rPr lang="en-US" dirty="0"/>
              <a:t> s </a:t>
            </a:r>
            <a:r>
              <a:rPr lang="en-US" dirty="0" err="1"/>
              <a:t>više</a:t>
            </a:r>
            <a:r>
              <a:rPr lang="en-US" dirty="0"/>
              <a:t> </a:t>
            </a:r>
            <a:r>
              <a:rPr lang="en-US" dirty="0" err="1"/>
              <a:t>klasa</a:t>
            </a:r>
            <a:r>
              <a:rPr lang="en-US" dirty="0"/>
              <a:t> </a:t>
            </a:r>
            <a:r>
              <a:rPr lang="en-US" dirty="0" err="1"/>
              <a:t>predmeta</a:t>
            </a:r>
            <a:endParaRPr lang="en-US" dirty="0"/>
          </a:p>
          <a:p>
            <a:r>
              <a:rPr lang="en-US" dirty="0"/>
              <a:t>	- </a:t>
            </a:r>
            <a:r>
              <a:rPr lang="en-US" dirty="0" err="1"/>
              <a:t>problemi</a:t>
            </a:r>
            <a:r>
              <a:rPr lang="en-US" dirty="0"/>
              <a:t> s </a:t>
            </a:r>
            <a:r>
              <a:rPr lang="en-US" dirty="0" err="1"/>
              <a:t>više</a:t>
            </a:r>
            <a:r>
              <a:rPr lang="en-US" dirty="0"/>
              <a:t> </a:t>
            </a:r>
            <a:r>
              <a:rPr lang="en-US" dirty="0" err="1"/>
              <a:t>ruksaka</a:t>
            </a:r>
            <a:r>
              <a:rPr lang="en-US" dirty="0"/>
              <a:t> </a:t>
            </a:r>
          </a:p>
          <a:p>
            <a:endParaRPr lang="en-US" dirty="0"/>
          </a:p>
          <a:p>
            <a:r>
              <a:rPr lang="en-US" dirty="0" err="1"/>
              <a:t>Problemi</a:t>
            </a:r>
            <a:r>
              <a:rPr lang="en-US" dirty="0"/>
              <a:t> </a:t>
            </a:r>
            <a:r>
              <a:rPr lang="en-US" dirty="0" err="1"/>
              <a:t>ruksaka</a:t>
            </a:r>
            <a:r>
              <a:rPr lang="en-US" dirty="0"/>
              <a:t> s </a:t>
            </a:r>
            <a:r>
              <a:rPr lang="en-US" dirty="0" err="1"/>
              <a:t>jednim</a:t>
            </a:r>
            <a:r>
              <a:rPr lang="en-US" dirty="0"/>
              <a:t> </a:t>
            </a:r>
            <a:r>
              <a:rPr lang="en-US" dirty="0" err="1"/>
              <a:t>skupom</a:t>
            </a:r>
            <a:r>
              <a:rPr lang="en-US" dirty="0"/>
              <a:t> </a:t>
            </a:r>
            <a:r>
              <a:rPr lang="en-US" dirty="0" err="1"/>
              <a:t>predmeta</a:t>
            </a:r>
            <a:r>
              <a:rPr lang="en-US" dirty="0"/>
              <a:t> </a:t>
            </a:r>
            <a:r>
              <a:rPr lang="en-US" dirty="0" err="1"/>
              <a:t>i</a:t>
            </a:r>
            <a:r>
              <a:rPr lang="en-US" dirty="0"/>
              <a:t> </a:t>
            </a:r>
            <a:r>
              <a:rPr lang="en-US" dirty="0" err="1"/>
              <a:t>jednim</a:t>
            </a:r>
            <a:r>
              <a:rPr lang="en-US" dirty="0"/>
              <a:t> </a:t>
            </a:r>
            <a:r>
              <a:rPr lang="en-US" dirty="0" err="1"/>
              <a:t>ruksakom</a:t>
            </a:r>
            <a:r>
              <a:rPr lang="en-US" dirty="0"/>
              <a:t> </a:t>
            </a:r>
            <a:r>
              <a:rPr lang="en-US" dirty="0" err="1"/>
              <a:t>dijele</a:t>
            </a:r>
            <a:r>
              <a:rPr lang="en-US" dirty="0"/>
              <a:t> se, </a:t>
            </a:r>
            <a:r>
              <a:rPr lang="en-US" dirty="0" err="1"/>
              <a:t>ovisno</a:t>
            </a:r>
            <a:r>
              <a:rPr lang="en-US" dirty="0"/>
              <a:t> o </a:t>
            </a:r>
            <a:r>
              <a:rPr lang="en-US" dirty="0" err="1"/>
              <a:t>količini</a:t>
            </a:r>
            <a:r>
              <a:rPr lang="en-US" dirty="0"/>
              <a:t> </a:t>
            </a:r>
            <a:r>
              <a:rPr lang="en-US" dirty="0" err="1"/>
              <a:t>predmeta</a:t>
            </a:r>
            <a:r>
              <a:rPr lang="en-US" dirty="0"/>
              <a:t> </a:t>
            </a:r>
            <a:r>
              <a:rPr lang="en-US" dirty="0" err="1"/>
              <a:t>koju</a:t>
            </a:r>
            <a:r>
              <a:rPr lang="en-US" dirty="0"/>
              <a:t> </a:t>
            </a:r>
            <a:r>
              <a:rPr lang="en-US" dirty="0" err="1"/>
              <a:t>možemo</a:t>
            </a:r>
            <a:r>
              <a:rPr lang="en-US" dirty="0"/>
              <a:t> </a:t>
            </a:r>
            <a:r>
              <a:rPr lang="en-US" dirty="0" err="1"/>
              <a:t>uzeti</a:t>
            </a:r>
            <a:r>
              <a:rPr lang="en-US" dirty="0"/>
              <a:t>, </a:t>
            </a:r>
            <a:r>
              <a:rPr lang="en-US" dirty="0" err="1"/>
              <a:t>na</a:t>
            </a:r>
            <a:r>
              <a:rPr lang="en-US" dirty="0"/>
              <a:t> </a:t>
            </a:r>
            <a:r>
              <a:rPr lang="en-US" dirty="0" err="1"/>
              <a:t>neograničene</a:t>
            </a:r>
            <a:r>
              <a:rPr lang="en-US" dirty="0"/>
              <a:t> </a:t>
            </a:r>
            <a:r>
              <a:rPr lang="en-US" dirty="0" err="1"/>
              <a:t>i</a:t>
            </a:r>
            <a:r>
              <a:rPr lang="en-US" dirty="0"/>
              <a:t> </a:t>
            </a:r>
            <a:r>
              <a:rPr lang="en-US" dirty="0" err="1"/>
              <a:t>ograničene</a:t>
            </a:r>
            <a:r>
              <a:rPr lang="en-US" dirty="0"/>
              <a:t> </a:t>
            </a:r>
            <a:r>
              <a:rPr lang="en-US" dirty="0" err="1"/>
              <a:t>probleme</a:t>
            </a:r>
            <a:r>
              <a:rPr lang="en-US" dirty="0"/>
              <a:t> </a:t>
            </a:r>
            <a:r>
              <a:rPr lang="en-US" dirty="0" err="1"/>
              <a:t>kod</a:t>
            </a:r>
            <a:r>
              <a:rPr lang="en-US" dirty="0"/>
              <a:t> </a:t>
            </a:r>
            <a:r>
              <a:rPr lang="en-US" dirty="0" err="1"/>
              <a:t>kojih</a:t>
            </a:r>
            <a:r>
              <a:rPr lang="en-US" dirty="0"/>
              <a:t> </a:t>
            </a:r>
            <a:r>
              <a:rPr lang="en-US" dirty="0" err="1"/>
              <a:t>su</a:t>
            </a:r>
            <a:r>
              <a:rPr lang="en-US" dirty="0"/>
              <a:t> </a:t>
            </a:r>
            <a:r>
              <a:rPr lang="en-US" dirty="0" err="1"/>
              <a:t>najpoznatije</a:t>
            </a:r>
            <a:r>
              <a:rPr lang="en-US" dirty="0"/>
              <a:t> </a:t>
            </a:r>
            <a:r>
              <a:rPr lang="en-US" dirty="0" err="1"/>
              <a:t>varijante</a:t>
            </a:r>
            <a:r>
              <a:rPr lang="en-US" dirty="0"/>
              <a:t> 0-1 problem </a:t>
            </a:r>
            <a:r>
              <a:rPr lang="en-US" dirty="0" err="1"/>
              <a:t>ruksaka</a:t>
            </a:r>
            <a:r>
              <a:rPr lang="en-US" dirty="0"/>
              <a:t> </a:t>
            </a:r>
            <a:r>
              <a:rPr lang="en-US" dirty="0" err="1"/>
              <a:t>i</a:t>
            </a:r>
            <a:r>
              <a:rPr lang="en-US" dirty="0"/>
              <a:t> problem </a:t>
            </a:r>
            <a:r>
              <a:rPr lang="en-US" dirty="0" err="1"/>
              <a:t>zbroja</a:t>
            </a:r>
            <a:r>
              <a:rPr lang="en-US" dirty="0"/>
              <a:t> </a:t>
            </a:r>
            <a:r>
              <a:rPr lang="en-US" dirty="0" err="1"/>
              <a:t>podskupa</a:t>
            </a:r>
            <a:r>
              <a:rPr lang="en-US" dirty="0"/>
              <a:t>.</a:t>
            </a:r>
          </a:p>
          <a:p>
            <a:endParaRPr lang="en-US" dirty="0"/>
          </a:p>
          <a:p>
            <a:r>
              <a:rPr lang="en-US" dirty="0"/>
              <a:t>Problem </a:t>
            </a:r>
            <a:r>
              <a:rPr lang="en-US" dirty="0" err="1"/>
              <a:t>ruksaka</a:t>
            </a:r>
            <a:r>
              <a:rPr lang="en-US" dirty="0"/>
              <a:t> s </a:t>
            </a:r>
            <a:r>
              <a:rPr lang="en-US" dirty="0" err="1"/>
              <a:t>višestrukim</a:t>
            </a:r>
            <a:r>
              <a:rPr lang="en-US" dirty="0"/>
              <a:t> </a:t>
            </a:r>
            <a:r>
              <a:rPr lang="en-US" dirty="0" err="1"/>
              <a:t>izborom</a:t>
            </a:r>
            <a:r>
              <a:rPr lang="en-US" dirty="0"/>
              <a:t> </a:t>
            </a:r>
            <a:r>
              <a:rPr lang="en-US" dirty="0" err="1"/>
              <a:t>kod</a:t>
            </a:r>
            <a:r>
              <a:rPr lang="en-US" dirty="0"/>
              <a:t> </a:t>
            </a:r>
            <a:r>
              <a:rPr lang="en-US" dirty="0" err="1"/>
              <a:t>kojeg</a:t>
            </a:r>
            <a:r>
              <a:rPr lang="en-US" dirty="0"/>
              <a:t> </a:t>
            </a:r>
            <a:r>
              <a:rPr lang="en-US" dirty="0" err="1"/>
              <a:t>iz</a:t>
            </a:r>
            <a:r>
              <a:rPr lang="en-US" dirty="0"/>
              <a:t> </a:t>
            </a:r>
            <a:r>
              <a:rPr lang="en-US" dirty="0" err="1"/>
              <a:t>više</a:t>
            </a:r>
            <a:r>
              <a:rPr lang="en-US" dirty="0"/>
              <a:t> </a:t>
            </a:r>
            <a:r>
              <a:rPr lang="en-US" dirty="0" err="1"/>
              <a:t>skupova</a:t>
            </a:r>
            <a:r>
              <a:rPr lang="en-US" dirty="0"/>
              <a:t> </a:t>
            </a:r>
            <a:r>
              <a:rPr lang="en-US" dirty="0" err="1"/>
              <a:t>predmeta</a:t>
            </a:r>
            <a:r>
              <a:rPr lang="en-US" dirty="0"/>
              <a:t> </a:t>
            </a:r>
            <a:r>
              <a:rPr lang="en-US" dirty="0" err="1"/>
              <a:t>biramo</a:t>
            </a:r>
            <a:r>
              <a:rPr lang="en-US" dirty="0"/>
              <a:t> </a:t>
            </a:r>
            <a:r>
              <a:rPr lang="en-US" dirty="0" err="1"/>
              <a:t>najpogodniji</a:t>
            </a:r>
            <a:r>
              <a:rPr lang="en-US" dirty="0"/>
              <a:t> </a:t>
            </a:r>
            <a:r>
              <a:rPr lang="en-US" dirty="0" err="1"/>
              <a:t>spada</a:t>
            </a:r>
            <a:r>
              <a:rPr lang="en-US" dirty="0"/>
              <a:t> u </a:t>
            </a:r>
            <a:r>
              <a:rPr lang="en-US" dirty="0" err="1"/>
              <a:t>probleme</a:t>
            </a:r>
            <a:r>
              <a:rPr lang="en-US" dirty="0"/>
              <a:t> </a:t>
            </a:r>
            <a:r>
              <a:rPr lang="en-US" dirty="0" err="1"/>
              <a:t>ruksaka</a:t>
            </a:r>
            <a:r>
              <a:rPr lang="en-US" dirty="0"/>
              <a:t> s </a:t>
            </a:r>
            <a:r>
              <a:rPr lang="en-US" dirty="0" err="1"/>
              <a:t>više</a:t>
            </a:r>
            <a:r>
              <a:rPr lang="en-US" dirty="0"/>
              <a:t> </a:t>
            </a:r>
            <a:r>
              <a:rPr lang="en-US" dirty="0" err="1"/>
              <a:t>klasa</a:t>
            </a:r>
            <a:r>
              <a:rPr lang="en-US" dirty="0"/>
              <a:t> </a:t>
            </a:r>
            <a:r>
              <a:rPr lang="en-US" dirty="0" err="1"/>
              <a:t>predmeta</a:t>
            </a:r>
            <a:r>
              <a:rPr lang="en-US" dirty="0"/>
              <a:t>, </a:t>
            </a:r>
            <a:r>
              <a:rPr lang="en-US" dirty="0" err="1"/>
              <a:t>dok</a:t>
            </a:r>
            <a:r>
              <a:rPr lang="en-US" dirty="0"/>
              <a:t> </a:t>
            </a:r>
            <a:r>
              <a:rPr lang="en-US" dirty="0" err="1"/>
              <a:t>ako</a:t>
            </a:r>
            <a:r>
              <a:rPr lang="en-US" dirty="0"/>
              <a:t> </a:t>
            </a:r>
            <a:r>
              <a:rPr lang="en-US" dirty="0" err="1"/>
              <a:t>imamo</a:t>
            </a:r>
            <a:r>
              <a:rPr lang="en-US" dirty="0"/>
              <a:t> </a:t>
            </a:r>
            <a:r>
              <a:rPr lang="en-US" dirty="0" err="1"/>
              <a:t>više</a:t>
            </a:r>
            <a:r>
              <a:rPr lang="en-US" dirty="0"/>
              <a:t> </a:t>
            </a:r>
            <a:r>
              <a:rPr lang="en-US" dirty="0" err="1"/>
              <a:t>ruksaka</a:t>
            </a:r>
            <a:r>
              <a:rPr lang="en-US" dirty="0"/>
              <a:t> u koji </a:t>
            </a:r>
            <a:r>
              <a:rPr lang="en-US" dirty="0" err="1"/>
              <a:t>možemo</a:t>
            </a:r>
            <a:r>
              <a:rPr lang="en-US" dirty="0"/>
              <a:t>, </a:t>
            </a:r>
            <a:r>
              <a:rPr lang="en-US" dirty="0" err="1"/>
              <a:t>ali</a:t>
            </a:r>
            <a:r>
              <a:rPr lang="en-US" dirty="0"/>
              <a:t> ne </a:t>
            </a:r>
            <a:r>
              <a:rPr lang="en-US" dirty="0" err="1"/>
              <a:t>moramo</a:t>
            </a:r>
            <a:r>
              <a:rPr lang="en-US" dirty="0"/>
              <a:t> </a:t>
            </a:r>
            <a:r>
              <a:rPr lang="en-US" dirty="0" err="1"/>
              <a:t>smjestiti</a:t>
            </a:r>
            <a:r>
              <a:rPr lang="en-US" dirty="0"/>
              <a:t> </a:t>
            </a:r>
            <a:r>
              <a:rPr lang="en-US" dirty="0" err="1"/>
              <a:t>predmet</a:t>
            </a:r>
            <a:r>
              <a:rPr lang="en-US" dirty="0"/>
              <a:t> </a:t>
            </a:r>
            <a:r>
              <a:rPr lang="en-US" dirty="0" err="1"/>
              <a:t>govorimo</a:t>
            </a:r>
            <a:r>
              <a:rPr lang="en-US" dirty="0"/>
              <a:t> o </a:t>
            </a:r>
            <a:r>
              <a:rPr lang="en-US" dirty="0" err="1"/>
              <a:t>višestrukom</a:t>
            </a:r>
            <a:r>
              <a:rPr lang="en-US" dirty="0"/>
              <a:t> problem </a:t>
            </a:r>
            <a:r>
              <a:rPr lang="en-US" dirty="0" err="1"/>
              <a:t>ruksaka</a:t>
            </a:r>
            <a:r>
              <a:rPr lang="en-US" dirty="0"/>
              <a:t> koji </a:t>
            </a:r>
            <a:r>
              <a:rPr lang="en-US" dirty="0" err="1"/>
              <a:t>spada</a:t>
            </a:r>
            <a:r>
              <a:rPr lang="en-US" dirty="0"/>
              <a:t> u </a:t>
            </a:r>
            <a:r>
              <a:rPr lang="en-US" dirty="0" err="1"/>
              <a:t>probleme</a:t>
            </a:r>
            <a:r>
              <a:rPr lang="en-US" dirty="0"/>
              <a:t> s </a:t>
            </a:r>
            <a:r>
              <a:rPr lang="en-US" dirty="0" err="1"/>
              <a:t>više</a:t>
            </a:r>
            <a:r>
              <a:rPr lang="en-US" dirty="0"/>
              <a:t> </a:t>
            </a:r>
            <a:r>
              <a:rPr lang="en-US" dirty="0" err="1"/>
              <a:t>ruksaka</a:t>
            </a:r>
            <a:r>
              <a:rPr lang="en-US" dirty="0"/>
              <a:t>.</a:t>
            </a:r>
          </a:p>
          <a:p>
            <a:endParaRPr lang="en-US" dirty="0"/>
          </a:p>
        </p:txBody>
      </p:sp>
      <p:sp>
        <p:nvSpPr>
          <p:cNvPr id="4" name="Slide Number Placeholder 3"/>
          <p:cNvSpPr>
            <a:spLocks noGrp="1"/>
          </p:cNvSpPr>
          <p:nvPr>
            <p:ph type="sldNum" sz="quarter" idx="5"/>
          </p:nvPr>
        </p:nvSpPr>
        <p:spPr/>
        <p:txBody>
          <a:bodyPr/>
          <a:lstStyle/>
          <a:p>
            <a:fld id="{A8EE6D84-8715-4547-BDE3-684B9CBDC179}" type="slidenum">
              <a:rPr lang="hr-HR" smtClean="0"/>
              <a:t>18</a:t>
            </a:fld>
            <a:endParaRPr lang="hr-HR"/>
          </a:p>
        </p:txBody>
      </p:sp>
    </p:spTree>
    <p:extLst>
      <p:ext uri="{BB962C8B-B14F-4D97-AF65-F5344CB8AC3E}">
        <p14:creationId xmlns:p14="http://schemas.microsoft.com/office/powerpoint/2010/main" val="1839436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U ovom je radu pomoću genetskog algoritma riješen takozvani 0-1 problem ruksaka. Klasični problem ruksaka (0-1 problem ruksaka) definira se nad skupom od n predmeta gdje svaki predmet ima svoju težinu wi i svoju vrijednost vi. Također, postoji kapacitet ruksaka W, tj. maksimalna težina koju ruksak može podnijeti. Cilj je odabrati podskup danog skupa predmete da se maksimizira njihova ukupna vrijednost bez da se premaši kapacitet ruksaka. Rješenje predstavlja karakterističan vektor [x1, x2, ..., xn] takav da varijabla xi za svaki predmet i označava je li predmet uključen u ruksak ili ne na način da xi = 1 označava da je predmet i odabran, dok xi = 0 označava da nije odabran.</a:t>
            </a:r>
          </a:p>
        </p:txBody>
      </p:sp>
      <p:sp>
        <p:nvSpPr>
          <p:cNvPr id="4" name="Slide Number Placeholder 3"/>
          <p:cNvSpPr>
            <a:spLocks noGrp="1"/>
          </p:cNvSpPr>
          <p:nvPr>
            <p:ph type="sldNum" sz="quarter" idx="5"/>
          </p:nvPr>
        </p:nvSpPr>
        <p:spPr/>
        <p:txBody>
          <a:bodyPr/>
          <a:lstStyle/>
          <a:p>
            <a:fld id="{A8EE6D84-8715-4547-BDE3-684B9CBDC179}" type="slidenum">
              <a:rPr lang="hr-HR" smtClean="0"/>
              <a:t>19</a:t>
            </a:fld>
            <a:endParaRPr lang="hr-HR"/>
          </a:p>
        </p:txBody>
      </p:sp>
    </p:spTree>
    <p:extLst>
      <p:ext uri="{BB962C8B-B14F-4D97-AF65-F5344CB8AC3E}">
        <p14:creationId xmlns:p14="http://schemas.microsoft.com/office/powerpoint/2010/main" val="2404331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5286B-FF57-41E3-A491-BC70CD9377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r-HR"/>
          </a:p>
        </p:txBody>
      </p:sp>
      <p:sp>
        <p:nvSpPr>
          <p:cNvPr id="3" name="Subtitle 2">
            <a:extLst>
              <a:ext uri="{FF2B5EF4-FFF2-40B4-BE49-F238E27FC236}">
                <a16:creationId xmlns:a16="http://schemas.microsoft.com/office/drawing/2014/main" id="{EE78DC8A-5A4A-528B-59C7-AABB9A200E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r-HR"/>
          </a:p>
        </p:txBody>
      </p:sp>
      <p:sp>
        <p:nvSpPr>
          <p:cNvPr id="4" name="Date Placeholder 3">
            <a:extLst>
              <a:ext uri="{FF2B5EF4-FFF2-40B4-BE49-F238E27FC236}">
                <a16:creationId xmlns:a16="http://schemas.microsoft.com/office/drawing/2014/main" id="{1D5CAB36-8981-CAC0-5ECB-88490A00E7A0}"/>
              </a:ext>
            </a:extLst>
          </p:cNvPr>
          <p:cNvSpPr>
            <a:spLocks noGrp="1"/>
          </p:cNvSpPr>
          <p:nvPr>
            <p:ph type="dt" sz="half" idx="10"/>
          </p:nvPr>
        </p:nvSpPr>
        <p:spPr/>
        <p:txBody>
          <a:bodyPr/>
          <a:lstStyle/>
          <a:p>
            <a:fld id="{7BFE9C2D-FE67-49E4-A563-E7783E6A659F}" type="datetimeFigureOut">
              <a:rPr lang="hr-HR" smtClean="0"/>
              <a:t>21.12.2023.</a:t>
            </a:fld>
            <a:endParaRPr lang="hr-HR"/>
          </a:p>
        </p:txBody>
      </p:sp>
      <p:sp>
        <p:nvSpPr>
          <p:cNvPr id="5" name="Footer Placeholder 4">
            <a:extLst>
              <a:ext uri="{FF2B5EF4-FFF2-40B4-BE49-F238E27FC236}">
                <a16:creationId xmlns:a16="http://schemas.microsoft.com/office/drawing/2014/main" id="{3F88FA6F-FFB3-6295-D479-255005F27BF6}"/>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C855C40C-1A71-FA9E-BD6F-71FF901E904A}"/>
              </a:ext>
            </a:extLst>
          </p:cNvPr>
          <p:cNvSpPr>
            <a:spLocks noGrp="1"/>
          </p:cNvSpPr>
          <p:nvPr>
            <p:ph type="sldNum" sz="quarter" idx="12"/>
          </p:nvPr>
        </p:nvSpPr>
        <p:spPr/>
        <p:txBody>
          <a:bodyPr/>
          <a:lstStyle/>
          <a:p>
            <a:fld id="{67056E2A-8D86-49DA-A3C8-62CA5C692BC1}" type="slidenum">
              <a:rPr lang="hr-HR" smtClean="0"/>
              <a:t>‹#›</a:t>
            </a:fld>
            <a:endParaRPr lang="hr-HR"/>
          </a:p>
        </p:txBody>
      </p:sp>
    </p:spTree>
    <p:extLst>
      <p:ext uri="{BB962C8B-B14F-4D97-AF65-F5344CB8AC3E}">
        <p14:creationId xmlns:p14="http://schemas.microsoft.com/office/powerpoint/2010/main" val="4163310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9B7DE-80E9-A343-8AB6-F7BC703965A4}"/>
              </a:ext>
            </a:extLst>
          </p:cNvPr>
          <p:cNvSpPr>
            <a:spLocks noGrp="1"/>
          </p:cNvSpPr>
          <p:nvPr>
            <p:ph type="title"/>
          </p:nvPr>
        </p:nvSpPr>
        <p:spPr/>
        <p:txBody>
          <a:bodyPr/>
          <a:lstStyle/>
          <a:p>
            <a:r>
              <a:rPr lang="en-US"/>
              <a:t>Click to edit Master title style</a:t>
            </a:r>
            <a:endParaRPr lang="hr-HR"/>
          </a:p>
        </p:txBody>
      </p:sp>
      <p:sp>
        <p:nvSpPr>
          <p:cNvPr id="3" name="Vertical Text Placeholder 2">
            <a:extLst>
              <a:ext uri="{FF2B5EF4-FFF2-40B4-BE49-F238E27FC236}">
                <a16:creationId xmlns:a16="http://schemas.microsoft.com/office/drawing/2014/main" id="{B523D242-C3C8-F606-E4E6-8CD0BF6CA6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66886AFE-D3CB-29DD-84EB-96F0BE9E2B28}"/>
              </a:ext>
            </a:extLst>
          </p:cNvPr>
          <p:cNvSpPr>
            <a:spLocks noGrp="1"/>
          </p:cNvSpPr>
          <p:nvPr>
            <p:ph type="dt" sz="half" idx="10"/>
          </p:nvPr>
        </p:nvSpPr>
        <p:spPr/>
        <p:txBody>
          <a:bodyPr/>
          <a:lstStyle/>
          <a:p>
            <a:fld id="{7BFE9C2D-FE67-49E4-A563-E7783E6A659F}" type="datetimeFigureOut">
              <a:rPr lang="hr-HR" smtClean="0"/>
              <a:t>21.12.2023.</a:t>
            </a:fld>
            <a:endParaRPr lang="hr-HR"/>
          </a:p>
        </p:txBody>
      </p:sp>
      <p:sp>
        <p:nvSpPr>
          <p:cNvPr id="5" name="Footer Placeholder 4">
            <a:extLst>
              <a:ext uri="{FF2B5EF4-FFF2-40B4-BE49-F238E27FC236}">
                <a16:creationId xmlns:a16="http://schemas.microsoft.com/office/drawing/2014/main" id="{84C573F5-93FD-DEB6-951D-6051FCD71AD2}"/>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9A8FB6D2-DAC7-D698-90C4-415BB4D0E9DA}"/>
              </a:ext>
            </a:extLst>
          </p:cNvPr>
          <p:cNvSpPr>
            <a:spLocks noGrp="1"/>
          </p:cNvSpPr>
          <p:nvPr>
            <p:ph type="sldNum" sz="quarter" idx="12"/>
          </p:nvPr>
        </p:nvSpPr>
        <p:spPr/>
        <p:txBody>
          <a:bodyPr/>
          <a:lstStyle/>
          <a:p>
            <a:fld id="{67056E2A-8D86-49DA-A3C8-62CA5C692BC1}" type="slidenum">
              <a:rPr lang="hr-HR" smtClean="0"/>
              <a:t>‹#›</a:t>
            </a:fld>
            <a:endParaRPr lang="hr-HR"/>
          </a:p>
        </p:txBody>
      </p:sp>
    </p:spTree>
    <p:extLst>
      <p:ext uri="{BB962C8B-B14F-4D97-AF65-F5344CB8AC3E}">
        <p14:creationId xmlns:p14="http://schemas.microsoft.com/office/powerpoint/2010/main" val="1964804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10CC01-C21C-FBA8-D43B-5D000B3E4A9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hr-HR"/>
          </a:p>
        </p:txBody>
      </p:sp>
      <p:sp>
        <p:nvSpPr>
          <p:cNvPr id="3" name="Vertical Text Placeholder 2">
            <a:extLst>
              <a:ext uri="{FF2B5EF4-FFF2-40B4-BE49-F238E27FC236}">
                <a16:creationId xmlns:a16="http://schemas.microsoft.com/office/drawing/2014/main" id="{F609EBF5-26BB-7262-6D1A-E7B6F51120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DCDA46BD-A943-7DB6-9251-CE1746AFC0D3}"/>
              </a:ext>
            </a:extLst>
          </p:cNvPr>
          <p:cNvSpPr>
            <a:spLocks noGrp="1"/>
          </p:cNvSpPr>
          <p:nvPr>
            <p:ph type="dt" sz="half" idx="10"/>
          </p:nvPr>
        </p:nvSpPr>
        <p:spPr/>
        <p:txBody>
          <a:bodyPr/>
          <a:lstStyle/>
          <a:p>
            <a:fld id="{7BFE9C2D-FE67-49E4-A563-E7783E6A659F}" type="datetimeFigureOut">
              <a:rPr lang="hr-HR" smtClean="0"/>
              <a:t>21.12.2023.</a:t>
            </a:fld>
            <a:endParaRPr lang="hr-HR"/>
          </a:p>
        </p:txBody>
      </p:sp>
      <p:sp>
        <p:nvSpPr>
          <p:cNvPr id="5" name="Footer Placeholder 4">
            <a:extLst>
              <a:ext uri="{FF2B5EF4-FFF2-40B4-BE49-F238E27FC236}">
                <a16:creationId xmlns:a16="http://schemas.microsoft.com/office/drawing/2014/main" id="{76884FE9-A8EA-3B09-FC60-0EC9A85B596C}"/>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9453C0B6-1333-1352-72C5-D4075BE1F0AC}"/>
              </a:ext>
            </a:extLst>
          </p:cNvPr>
          <p:cNvSpPr>
            <a:spLocks noGrp="1"/>
          </p:cNvSpPr>
          <p:nvPr>
            <p:ph type="sldNum" sz="quarter" idx="12"/>
          </p:nvPr>
        </p:nvSpPr>
        <p:spPr/>
        <p:txBody>
          <a:bodyPr/>
          <a:lstStyle/>
          <a:p>
            <a:fld id="{67056E2A-8D86-49DA-A3C8-62CA5C692BC1}" type="slidenum">
              <a:rPr lang="hr-HR" smtClean="0"/>
              <a:t>‹#›</a:t>
            </a:fld>
            <a:endParaRPr lang="hr-HR"/>
          </a:p>
        </p:txBody>
      </p:sp>
    </p:spTree>
    <p:extLst>
      <p:ext uri="{BB962C8B-B14F-4D97-AF65-F5344CB8AC3E}">
        <p14:creationId xmlns:p14="http://schemas.microsoft.com/office/powerpoint/2010/main" val="1739168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53020-EF49-CA40-1076-FB5610A3CD6D}"/>
              </a:ext>
            </a:extLst>
          </p:cNvPr>
          <p:cNvSpPr>
            <a:spLocks noGrp="1"/>
          </p:cNvSpPr>
          <p:nvPr>
            <p:ph type="title"/>
          </p:nvPr>
        </p:nvSpPr>
        <p:spPr/>
        <p:txBody>
          <a:bodyPr/>
          <a:lstStyle/>
          <a:p>
            <a:r>
              <a:rPr lang="en-US"/>
              <a:t>Click to edit Master title style</a:t>
            </a:r>
            <a:endParaRPr lang="hr-HR"/>
          </a:p>
        </p:txBody>
      </p:sp>
      <p:sp>
        <p:nvSpPr>
          <p:cNvPr id="3" name="Content Placeholder 2">
            <a:extLst>
              <a:ext uri="{FF2B5EF4-FFF2-40B4-BE49-F238E27FC236}">
                <a16:creationId xmlns:a16="http://schemas.microsoft.com/office/drawing/2014/main" id="{255BDF5B-C254-E5D1-A7E0-4DCC8469FA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079A9D7F-FE80-FD14-7007-96F6C3816F6D}"/>
              </a:ext>
            </a:extLst>
          </p:cNvPr>
          <p:cNvSpPr>
            <a:spLocks noGrp="1"/>
          </p:cNvSpPr>
          <p:nvPr>
            <p:ph type="dt" sz="half" idx="10"/>
          </p:nvPr>
        </p:nvSpPr>
        <p:spPr/>
        <p:txBody>
          <a:bodyPr/>
          <a:lstStyle/>
          <a:p>
            <a:fld id="{7BFE9C2D-FE67-49E4-A563-E7783E6A659F}" type="datetimeFigureOut">
              <a:rPr lang="hr-HR" smtClean="0"/>
              <a:t>21.12.2023.</a:t>
            </a:fld>
            <a:endParaRPr lang="hr-HR"/>
          </a:p>
        </p:txBody>
      </p:sp>
      <p:sp>
        <p:nvSpPr>
          <p:cNvPr id="5" name="Footer Placeholder 4">
            <a:extLst>
              <a:ext uri="{FF2B5EF4-FFF2-40B4-BE49-F238E27FC236}">
                <a16:creationId xmlns:a16="http://schemas.microsoft.com/office/drawing/2014/main" id="{8ECB70C3-9156-51C3-6B1A-DD8AD7F89D14}"/>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7A3D8400-D78D-F128-4D79-F34601BE6A05}"/>
              </a:ext>
            </a:extLst>
          </p:cNvPr>
          <p:cNvSpPr>
            <a:spLocks noGrp="1"/>
          </p:cNvSpPr>
          <p:nvPr>
            <p:ph type="sldNum" sz="quarter" idx="12"/>
          </p:nvPr>
        </p:nvSpPr>
        <p:spPr/>
        <p:txBody>
          <a:bodyPr/>
          <a:lstStyle/>
          <a:p>
            <a:fld id="{67056E2A-8D86-49DA-A3C8-62CA5C692BC1}" type="slidenum">
              <a:rPr lang="hr-HR" smtClean="0"/>
              <a:t>‹#›</a:t>
            </a:fld>
            <a:endParaRPr lang="hr-HR"/>
          </a:p>
        </p:txBody>
      </p:sp>
    </p:spTree>
    <p:extLst>
      <p:ext uri="{BB962C8B-B14F-4D97-AF65-F5344CB8AC3E}">
        <p14:creationId xmlns:p14="http://schemas.microsoft.com/office/powerpoint/2010/main" val="4114778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B37DC-9AAD-E1A7-54B3-D1BD45A9DD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r-HR"/>
          </a:p>
        </p:txBody>
      </p:sp>
      <p:sp>
        <p:nvSpPr>
          <p:cNvPr id="3" name="Text Placeholder 2">
            <a:extLst>
              <a:ext uri="{FF2B5EF4-FFF2-40B4-BE49-F238E27FC236}">
                <a16:creationId xmlns:a16="http://schemas.microsoft.com/office/drawing/2014/main" id="{AB488F72-CE26-9A38-26E3-6CF74ECD7B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1EEBE3-56DE-4F5F-D88B-CE8C7E266EE9}"/>
              </a:ext>
            </a:extLst>
          </p:cNvPr>
          <p:cNvSpPr>
            <a:spLocks noGrp="1"/>
          </p:cNvSpPr>
          <p:nvPr>
            <p:ph type="dt" sz="half" idx="10"/>
          </p:nvPr>
        </p:nvSpPr>
        <p:spPr/>
        <p:txBody>
          <a:bodyPr/>
          <a:lstStyle/>
          <a:p>
            <a:fld id="{7BFE9C2D-FE67-49E4-A563-E7783E6A659F}" type="datetimeFigureOut">
              <a:rPr lang="hr-HR" smtClean="0"/>
              <a:t>21.12.2023.</a:t>
            </a:fld>
            <a:endParaRPr lang="hr-HR"/>
          </a:p>
        </p:txBody>
      </p:sp>
      <p:sp>
        <p:nvSpPr>
          <p:cNvPr id="5" name="Footer Placeholder 4">
            <a:extLst>
              <a:ext uri="{FF2B5EF4-FFF2-40B4-BE49-F238E27FC236}">
                <a16:creationId xmlns:a16="http://schemas.microsoft.com/office/drawing/2014/main" id="{0F6E02FD-C39F-A8A3-CC91-DA2C5B8AC564}"/>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7916AA21-DEF6-3E38-FA58-1DD80BD12347}"/>
              </a:ext>
            </a:extLst>
          </p:cNvPr>
          <p:cNvSpPr>
            <a:spLocks noGrp="1"/>
          </p:cNvSpPr>
          <p:nvPr>
            <p:ph type="sldNum" sz="quarter" idx="12"/>
          </p:nvPr>
        </p:nvSpPr>
        <p:spPr/>
        <p:txBody>
          <a:bodyPr/>
          <a:lstStyle/>
          <a:p>
            <a:fld id="{67056E2A-8D86-49DA-A3C8-62CA5C692BC1}" type="slidenum">
              <a:rPr lang="hr-HR" smtClean="0"/>
              <a:t>‹#›</a:t>
            </a:fld>
            <a:endParaRPr lang="hr-HR"/>
          </a:p>
        </p:txBody>
      </p:sp>
    </p:spTree>
    <p:extLst>
      <p:ext uri="{BB962C8B-B14F-4D97-AF65-F5344CB8AC3E}">
        <p14:creationId xmlns:p14="http://schemas.microsoft.com/office/powerpoint/2010/main" val="6187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52858-1011-C23E-0504-FA3A51BE8D9B}"/>
              </a:ext>
            </a:extLst>
          </p:cNvPr>
          <p:cNvSpPr>
            <a:spLocks noGrp="1"/>
          </p:cNvSpPr>
          <p:nvPr>
            <p:ph type="title"/>
          </p:nvPr>
        </p:nvSpPr>
        <p:spPr/>
        <p:txBody>
          <a:bodyPr/>
          <a:lstStyle/>
          <a:p>
            <a:r>
              <a:rPr lang="en-US"/>
              <a:t>Click to edit Master title style</a:t>
            </a:r>
            <a:endParaRPr lang="hr-HR"/>
          </a:p>
        </p:txBody>
      </p:sp>
      <p:sp>
        <p:nvSpPr>
          <p:cNvPr id="3" name="Content Placeholder 2">
            <a:extLst>
              <a:ext uri="{FF2B5EF4-FFF2-40B4-BE49-F238E27FC236}">
                <a16:creationId xmlns:a16="http://schemas.microsoft.com/office/drawing/2014/main" id="{91DB215A-2F3F-341C-1579-2DAD069A6C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a:extLst>
              <a:ext uri="{FF2B5EF4-FFF2-40B4-BE49-F238E27FC236}">
                <a16:creationId xmlns:a16="http://schemas.microsoft.com/office/drawing/2014/main" id="{8544BDD5-8D1E-2F2F-93BD-E2FB3FBBBE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a:extLst>
              <a:ext uri="{FF2B5EF4-FFF2-40B4-BE49-F238E27FC236}">
                <a16:creationId xmlns:a16="http://schemas.microsoft.com/office/drawing/2014/main" id="{907BAE68-924E-7DF4-2769-A8C60AEFE928}"/>
              </a:ext>
            </a:extLst>
          </p:cNvPr>
          <p:cNvSpPr>
            <a:spLocks noGrp="1"/>
          </p:cNvSpPr>
          <p:nvPr>
            <p:ph type="dt" sz="half" idx="10"/>
          </p:nvPr>
        </p:nvSpPr>
        <p:spPr/>
        <p:txBody>
          <a:bodyPr/>
          <a:lstStyle/>
          <a:p>
            <a:fld id="{7BFE9C2D-FE67-49E4-A563-E7783E6A659F}" type="datetimeFigureOut">
              <a:rPr lang="hr-HR" smtClean="0"/>
              <a:t>21.12.2023.</a:t>
            </a:fld>
            <a:endParaRPr lang="hr-HR"/>
          </a:p>
        </p:txBody>
      </p:sp>
      <p:sp>
        <p:nvSpPr>
          <p:cNvPr id="6" name="Footer Placeholder 5">
            <a:extLst>
              <a:ext uri="{FF2B5EF4-FFF2-40B4-BE49-F238E27FC236}">
                <a16:creationId xmlns:a16="http://schemas.microsoft.com/office/drawing/2014/main" id="{5A70AB2D-958E-4129-45DF-FB1867C3AF42}"/>
              </a:ext>
            </a:extLst>
          </p:cNvPr>
          <p:cNvSpPr>
            <a:spLocks noGrp="1"/>
          </p:cNvSpPr>
          <p:nvPr>
            <p:ph type="ftr" sz="quarter" idx="11"/>
          </p:nvPr>
        </p:nvSpPr>
        <p:spPr/>
        <p:txBody>
          <a:bodyPr/>
          <a:lstStyle/>
          <a:p>
            <a:endParaRPr lang="hr-HR"/>
          </a:p>
        </p:txBody>
      </p:sp>
      <p:sp>
        <p:nvSpPr>
          <p:cNvPr id="7" name="Slide Number Placeholder 6">
            <a:extLst>
              <a:ext uri="{FF2B5EF4-FFF2-40B4-BE49-F238E27FC236}">
                <a16:creationId xmlns:a16="http://schemas.microsoft.com/office/drawing/2014/main" id="{B725C4A0-7295-BFA1-A2C2-63E18D9DEC25}"/>
              </a:ext>
            </a:extLst>
          </p:cNvPr>
          <p:cNvSpPr>
            <a:spLocks noGrp="1"/>
          </p:cNvSpPr>
          <p:nvPr>
            <p:ph type="sldNum" sz="quarter" idx="12"/>
          </p:nvPr>
        </p:nvSpPr>
        <p:spPr/>
        <p:txBody>
          <a:bodyPr/>
          <a:lstStyle/>
          <a:p>
            <a:fld id="{67056E2A-8D86-49DA-A3C8-62CA5C692BC1}" type="slidenum">
              <a:rPr lang="hr-HR" smtClean="0"/>
              <a:t>‹#›</a:t>
            </a:fld>
            <a:endParaRPr lang="hr-HR"/>
          </a:p>
        </p:txBody>
      </p:sp>
    </p:spTree>
    <p:extLst>
      <p:ext uri="{BB962C8B-B14F-4D97-AF65-F5344CB8AC3E}">
        <p14:creationId xmlns:p14="http://schemas.microsoft.com/office/powerpoint/2010/main" val="1747498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A81ED-4445-38E4-EF1C-A9A3E7FDB69B}"/>
              </a:ext>
            </a:extLst>
          </p:cNvPr>
          <p:cNvSpPr>
            <a:spLocks noGrp="1"/>
          </p:cNvSpPr>
          <p:nvPr>
            <p:ph type="title"/>
          </p:nvPr>
        </p:nvSpPr>
        <p:spPr>
          <a:xfrm>
            <a:off x="839788" y="365125"/>
            <a:ext cx="10515600" cy="1325563"/>
          </a:xfrm>
        </p:spPr>
        <p:txBody>
          <a:bodyPr/>
          <a:lstStyle/>
          <a:p>
            <a:r>
              <a:rPr lang="en-US"/>
              <a:t>Click to edit Master title style</a:t>
            </a:r>
            <a:endParaRPr lang="hr-HR"/>
          </a:p>
        </p:txBody>
      </p:sp>
      <p:sp>
        <p:nvSpPr>
          <p:cNvPr id="3" name="Text Placeholder 2">
            <a:extLst>
              <a:ext uri="{FF2B5EF4-FFF2-40B4-BE49-F238E27FC236}">
                <a16:creationId xmlns:a16="http://schemas.microsoft.com/office/drawing/2014/main" id="{A8355E66-CAFF-69A6-D915-547C55A592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41F383-BE6D-04AA-0D95-E33063588F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a:extLst>
              <a:ext uri="{FF2B5EF4-FFF2-40B4-BE49-F238E27FC236}">
                <a16:creationId xmlns:a16="http://schemas.microsoft.com/office/drawing/2014/main" id="{536B4454-4914-6C0E-E5A5-B2793FD03E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517F97-2911-1C3A-2084-C66DFE6DF9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a:extLst>
              <a:ext uri="{FF2B5EF4-FFF2-40B4-BE49-F238E27FC236}">
                <a16:creationId xmlns:a16="http://schemas.microsoft.com/office/drawing/2014/main" id="{7D8D83E1-308A-01A9-EC42-33C2D541C4B3}"/>
              </a:ext>
            </a:extLst>
          </p:cNvPr>
          <p:cNvSpPr>
            <a:spLocks noGrp="1"/>
          </p:cNvSpPr>
          <p:nvPr>
            <p:ph type="dt" sz="half" idx="10"/>
          </p:nvPr>
        </p:nvSpPr>
        <p:spPr/>
        <p:txBody>
          <a:bodyPr/>
          <a:lstStyle/>
          <a:p>
            <a:fld id="{7BFE9C2D-FE67-49E4-A563-E7783E6A659F}" type="datetimeFigureOut">
              <a:rPr lang="hr-HR" smtClean="0"/>
              <a:t>21.12.2023.</a:t>
            </a:fld>
            <a:endParaRPr lang="hr-HR"/>
          </a:p>
        </p:txBody>
      </p:sp>
      <p:sp>
        <p:nvSpPr>
          <p:cNvPr id="8" name="Footer Placeholder 7">
            <a:extLst>
              <a:ext uri="{FF2B5EF4-FFF2-40B4-BE49-F238E27FC236}">
                <a16:creationId xmlns:a16="http://schemas.microsoft.com/office/drawing/2014/main" id="{99CA82A6-F5EF-B579-7D0B-8FA51EE7A7BF}"/>
              </a:ext>
            </a:extLst>
          </p:cNvPr>
          <p:cNvSpPr>
            <a:spLocks noGrp="1"/>
          </p:cNvSpPr>
          <p:nvPr>
            <p:ph type="ftr" sz="quarter" idx="11"/>
          </p:nvPr>
        </p:nvSpPr>
        <p:spPr/>
        <p:txBody>
          <a:bodyPr/>
          <a:lstStyle/>
          <a:p>
            <a:endParaRPr lang="hr-HR"/>
          </a:p>
        </p:txBody>
      </p:sp>
      <p:sp>
        <p:nvSpPr>
          <p:cNvPr id="9" name="Slide Number Placeholder 8">
            <a:extLst>
              <a:ext uri="{FF2B5EF4-FFF2-40B4-BE49-F238E27FC236}">
                <a16:creationId xmlns:a16="http://schemas.microsoft.com/office/drawing/2014/main" id="{B7CFD43A-2695-0DBB-0CF1-16360C39DDEB}"/>
              </a:ext>
            </a:extLst>
          </p:cNvPr>
          <p:cNvSpPr>
            <a:spLocks noGrp="1"/>
          </p:cNvSpPr>
          <p:nvPr>
            <p:ph type="sldNum" sz="quarter" idx="12"/>
          </p:nvPr>
        </p:nvSpPr>
        <p:spPr/>
        <p:txBody>
          <a:bodyPr/>
          <a:lstStyle/>
          <a:p>
            <a:fld id="{67056E2A-8D86-49DA-A3C8-62CA5C692BC1}" type="slidenum">
              <a:rPr lang="hr-HR" smtClean="0"/>
              <a:t>‹#›</a:t>
            </a:fld>
            <a:endParaRPr lang="hr-HR"/>
          </a:p>
        </p:txBody>
      </p:sp>
    </p:spTree>
    <p:extLst>
      <p:ext uri="{BB962C8B-B14F-4D97-AF65-F5344CB8AC3E}">
        <p14:creationId xmlns:p14="http://schemas.microsoft.com/office/powerpoint/2010/main" val="3191959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4F704-059D-328B-D99D-89FF173A4A5F}"/>
              </a:ext>
            </a:extLst>
          </p:cNvPr>
          <p:cNvSpPr>
            <a:spLocks noGrp="1"/>
          </p:cNvSpPr>
          <p:nvPr>
            <p:ph type="title"/>
          </p:nvPr>
        </p:nvSpPr>
        <p:spPr/>
        <p:txBody>
          <a:bodyPr/>
          <a:lstStyle/>
          <a:p>
            <a:r>
              <a:rPr lang="en-US"/>
              <a:t>Click to edit Master title style</a:t>
            </a:r>
            <a:endParaRPr lang="hr-HR"/>
          </a:p>
        </p:txBody>
      </p:sp>
      <p:sp>
        <p:nvSpPr>
          <p:cNvPr id="3" name="Date Placeholder 2">
            <a:extLst>
              <a:ext uri="{FF2B5EF4-FFF2-40B4-BE49-F238E27FC236}">
                <a16:creationId xmlns:a16="http://schemas.microsoft.com/office/drawing/2014/main" id="{905BAE20-80ED-CAE8-31DA-58BD0D931A32}"/>
              </a:ext>
            </a:extLst>
          </p:cNvPr>
          <p:cNvSpPr>
            <a:spLocks noGrp="1"/>
          </p:cNvSpPr>
          <p:nvPr>
            <p:ph type="dt" sz="half" idx="10"/>
          </p:nvPr>
        </p:nvSpPr>
        <p:spPr/>
        <p:txBody>
          <a:bodyPr/>
          <a:lstStyle/>
          <a:p>
            <a:fld id="{7BFE9C2D-FE67-49E4-A563-E7783E6A659F}" type="datetimeFigureOut">
              <a:rPr lang="hr-HR" smtClean="0"/>
              <a:t>21.12.2023.</a:t>
            </a:fld>
            <a:endParaRPr lang="hr-HR"/>
          </a:p>
        </p:txBody>
      </p:sp>
      <p:sp>
        <p:nvSpPr>
          <p:cNvPr id="4" name="Footer Placeholder 3">
            <a:extLst>
              <a:ext uri="{FF2B5EF4-FFF2-40B4-BE49-F238E27FC236}">
                <a16:creationId xmlns:a16="http://schemas.microsoft.com/office/drawing/2014/main" id="{64967D97-BE0E-513B-90A0-DF294639C7EA}"/>
              </a:ext>
            </a:extLst>
          </p:cNvPr>
          <p:cNvSpPr>
            <a:spLocks noGrp="1"/>
          </p:cNvSpPr>
          <p:nvPr>
            <p:ph type="ftr" sz="quarter" idx="11"/>
          </p:nvPr>
        </p:nvSpPr>
        <p:spPr/>
        <p:txBody>
          <a:bodyPr/>
          <a:lstStyle/>
          <a:p>
            <a:endParaRPr lang="hr-HR"/>
          </a:p>
        </p:txBody>
      </p:sp>
      <p:sp>
        <p:nvSpPr>
          <p:cNvPr id="5" name="Slide Number Placeholder 4">
            <a:extLst>
              <a:ext uri="{FF2B5EF4-FFF2-40B4-BE49-F238E27FC236}">
                <a16:creationId xmlns:a16="http://schemas.microsoft.com/office/drawing/2014/main" id="{9241E00C-AF35-280C-C825-83092F09C997}"/>
              </a:ext>
            </a:extLst>
          </p:cNvPr>
          <p:cNvSpPr>
            <a:spLocks noGrp="1"/>
          </p:cNvSpPr>
          <p:nvPr>
            <p:ph type="sldNum" sz="quarter" idx="12"/>
          </p:nvPr>
        </p:nvSpPr>
        <p:spPr/>
        <p:txBody>
          <a:bodyPr/>
          <a:lstStyle/>
          <a:p>
            <a:fld id="{67056E2A-8D86-49DA-A3C8-62CA5C692BC1}" type="slidenum">
              <a:rPr lang="hr-HR" smtClean="0"/>
              <a:t>‹#›</a:t>
            </a:fld>
            <a:endParaRPr lang="hr-HR"/>
          </a:p>
        </p:txBody>
      </p:sp>
    </p:spTree>
    <p:extLst>
      <p:ext uri="{BB962C8B-B14F-4D97-AF65-F5344CB8AC3E}">
        <p14:creationId xmlns:p14="http://schemas.microsoft.com/office/powerpoint/2010/main" val="2965567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5149B8-82BA-4AFF-D4CF-5570B40BC12A}"/>
              </a:ext>
            </a:extLst>
          </p:cNvPr>
          <p:cNvSpPr>
            <a:spLocks noGrp="1"/>
          </p:cNvSpPr>
          <p:nvPr>
            <p:ph type="dt" sz="half" idx="10"/>
          </p:nvPr>
        </p:nvSpPr>
        <p:spPr/>
        <p:txBody>
          <a:bodyPr/>
          <a:lstStyle/>
          <a:p>
            <a:fld id="{7BFE9C2D-FE67-49E4-A563-E7783E6A659F}" type="datetimeFigureOut">
              <a:rPr lang="hr-HR" smtClean="0"/>
              <a:t>21.12.2023.</a:t>
            </a:fld>
            <a:endParaRPr lang="hr-HR"/>
          </a:p>
        </p:txBody>
      </p:sp>
      <p:sp>
        <p:nvSpPr>
          <p:cNvPr id="3" name="Footer Placeholder 2">
            <a:extLst>
              <a:ext uri="{FF2B5EF4-FFF2-40B4-BE49-F238E27FC236}">
                <a16:creationId xmlns:a16="http://schemas.microsoft.com/office/drawing/2014/main" id="{9B4E4E9D-3E4B-A21C-2B39-3CE8E98214EA}"/>
              </a:ext>
            </a:extLst>
          </p:cNvPr>
          <p:cNvSpPr>
            <a:spLocks noGrp="1"/>
          </p:cNvSpPr>
          <p:nvPr>
            <p:ph type="ftr" sz="quarter" idx="11"/>
          </p:nvPr>
        </p:nvSpPr>
        <p:spPr/>
        <p:txBody>
          <a:bodyPr/>
          <a:lstStyle/>
          <a:p>
            <a:endParaRPr lang="hr-HR"/>
          </a:p>
        </p:txBody>
      </p:sp>
      <p:sp>
        <p:nvSpPr>
          <p:cNvPr id="4" name="Slide Number Placeholder 3">
            <a:extLst>
              <a:ext uri="{FF2B5EF4-FFF2-40B4-BE49-F238E27FC236}">
                <a16:creationId xmlns:a16="http://schemas.microsoft.com/office/drawing/2014/main" id="{E21BFD72-5C62-EC21-BB51-3677152EAAA3}"/>
              </a:ext>
            </a:extLst>
          </p:cNvPr>
          <p:cNvSpPr>
            <a:spLocks noGrp="1"/>
          </p:cNvSpPr>
          <p:nvPr>
            <p:ph type="sldNum" sz="quarter" idx="12"/>
          </p:nvPr>
        </p:nvSpPr>
        <p:spPr/>
        <p:txBody>
          <a:bodyPr/>
          <a:lstStyle/>
          <a:p>
            <a:fld id="{67056E2A-8D86-49DA-A3C8-62CA5C692BC1}" type="slidenum">
              <a:rPr lang="hr-HR" smtClean="0"/>
              <a:t>‹#›</a:t>
            </a:fld>
            <a:endParaRPr lang="hr-HR"/>
          </a:p>
        </p:txBody>
      </p:sp>
    </p:spTree>
    <p:extLst>
      <p:ext uri="{BB962C8B-B14F-4D97-AF65-F5344CB8AC3E}">
        <p14:creationId xmlns:p14="http://schemas.microsoft.com/office/powerpoint/2010/main" val="3651038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44758-C5AC-5938-CE79-4D2727E2FB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Content Placeholder 2">
            <a:extLst>
              <a:ext uri="{FF2B5EF4-FFF2-40B4-BE49-F238E27FC236}">
                <a16:creationId xmlns:a16="http://schemas.microsoft.com/office/drawing/2014/main" id="{7842530C-565C-391F-FF8D-B8C5BCE13A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a:extLst>
              <a:ext uri="{FF2B5EF4-FFF2-40B4-BE49-F238E27FC236}">
                <a16:creationId xmlns:a16="http://schemas.microsoft.com/office/drawing/2014/main" id="{33D0D3D9-4A4C-C8F2-14B0-E99147874B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028048-19A6-44B4-02B6-94AF3657C3F3}"/>
              </a:ext>
            </a:extLst>
          </p:cNvPr>
          <p:cNvSpPr>
            <a:spLocks noGrp="1"/>
          </p:cNvSpPr>
          <p:nvPr>
            <p:ph type="dt" sz="half" idx="10"/>
          </p:nvPr>
        </p:nvSpPr>
        <p:spPr/>
        <p:txBody>
          <a:bodyPr/>
          <a:lstStyle/>
          <a:p>
            <a:fld id="{7BFE9C2D-FE67-49E4-A563-E7783E6A659F}" type="datetimeFigureOut">
              <a:rPr lang="hr-HR" smtClean="0"/>
              <a:t>21.12.2023.</a:t>
            </a:fld>
            <a:endParaRPr lang="hr-HR"/>
          </a:p>
        </p:txBody>
      </p:sp>
      <p:sp>
        <p:nvSpPr>
          <p:cNvPr id="6" name="Footer Placeholder 5">
            <a:extLst>
              <a:ext uri="{FF2B5EF4-FFF2-40B4-BE49-F238E27FC236}">
                <a16:creationId xmlns:a16="http://schemas.microsoft.com/office/drawing/2014/main" id="{9FA27207-18EC-5A73-80E0-585B34588F44}"/>
              </a:ext>
            </a:extLst>
          </p:cNvPr>
          <p:cNvSpPr>
            <a:spLocks noGrp="1"/>
          </p:cNvSpPr>
          <p:nvPr>
            <p:ph type="ftr" sz="quarter" idx="11"/>
          </p:nvPr>
        </p:nvSpPr>
        <p:spPr/>
        <p:txBody>
          <a:bodyPr/>
          <a:lstStyle/>
          <a:p>
            <a:endParaRPr lang="hr-HR"/>
          </a:p>
        </p:txBody>
      </p:sp>
      <p:sp>
        <p:nvSpPr>
          <p:cNvPr id="7" name="Slide Number Placeholder 6">
            <a:extLst>
              <a:ext uri="{FF2B5EF4-FFF2-40B4-BE49-F238E27FC236}">
                <a16:creationId xmlns:a16="http://schemas.microsoft.com/office/drawing/2014/main" id="{FDC0C05E-6420-DF63-5EC8-93CE1D478212}"/>
              </a:ext>
            </a:extLst>
          </p:cNvPr>
          <p:cNvSpPr>
            <a:spLocks noGrp="1"/>
          </p:cNvSpPr>
          <p:nvPr>
            <p:ph type="sldNum" sz="quarter" idx="12"/>
          </p:nvPr>
        </p:nvSpPr>
        <p:spPr/>
        <p:txBody>
          <a:bodyPr/>
          <a:lstStyle/>
          <a:p>
            <a:fld id="{67056E2A-8D86-49DA-A3C8-62CA5C692BC1}" type="slidenum">
              <a:rPr lang="hr-HR" smtClean="0"/>
              <a:t>‹#›</a:t>
            </a:fld>
            <a:endParaRPr lang="hr-HR"/>
          </a:p>
        </p:txBody>
      </p:sp>
    </p:spTree>
    <p:extLst>
      <p:ext uri="{BB962C8B-B14F-4D97-AF65-F5344CB8AC3E}">
        <p14:creationId xmlns:p14="http://schemas.microsoft.com/office/powerpoint/2010/main" val="607492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8332A-A64B-85F1-E7A0-3A70980042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Picture Placeholder 2">
            <a:extLst>
              <a:ext uri="{FF2B5EF4-FFF2-40B4-BE49-F238E27FC236}">
                <a16:creationId xmlns:a16="http://schemas.microsoft.com/office/drawing/2014/main" id="{7D6B446D-C9E5-135C-A8EC-A2EB6654A1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a:extLst>
              <a:ext uri="{FF2B5EF4-FFF2-40B4-BE49-F238E27FC236}">
                <a16:creationId xmlns:a16="http://schemas.microsoft.com/office/drawing/2014/main" id="{78606233-3CC7-CBAD-19FA-6D12BC9BB8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968BC0-4BBD-AF23-DC20-0351C11E1E8C}"/>
              </a:ext>
            </a:extLst>
          </p:cNvPr>
          <p:cNvSpPr>
            <a:spLocks noGrp="1"/>
          </p:cNvSpPr>
          <p:nvPr>
            <p:ph type="dt" sz="half" idx="10"/>
          </p:nvPr>
        </p:nvSpPr>
        <p:spPr/>
        <p:txBody>
          <a:bodyPr/>
          <a:lstStyle/>
          <a:p>
            <a:fld id="{7BFE9C2D-FE67-49E4-A563-E7783E6A659F}" type="datetimeFigureOut">
              <a:rPr lang="hr-HR" smtClean="0"/>
              <a:t>21.12.2023.</a:t>
            </a:fld>
            <a:endParaRPr lang="hr-HR"/>
          </a:p>
        </p:txBody>
      </p:sp>
      <p:sp>
        <p:nvSpPr>
          <p:cNvPr id="6" name="Footer Placeholder 5">
            <a:extLst>
              <a:ext uri="{FF2B5EF4-FFF2-40B4-BE49-F238E27FC236}">
                <a16:creationId xmlns:a16="http://schemas.microsoft.com/office/drawing/2014/main" id="{866DBAA1-D45F-729A-B672-6B4502518D2C}"/>
              </a:ext>
            </a:extLst>
          </p:cNvPr>
          <p:cNvSpPr>
            <a:spLocks noGrp="1"/>
          </p:cNvSpPr>
          <p:nvPr>
            <p:ph type="ftr" sz="quarter" idx="11"/>
          </p:nvPr>
        </p:nvSpPr>
        <p:spPr/>
        <p:txBody>
          <a:bodyPr/>
          <a:lstStyle/>
          <a:p>
            <a:endParaRPr lang="hr-HR"/>
          </a:p>
        </p:txBody>
      </p:sp>
      <p:sp>
        <p:nvSpPr>
          <p:cNvPr id="7" name="Slide Number Placeholder 6">
            <a:extLst>
              <a:ext uri="{FF2B5EF4-FFF2-40B4-BE49-F238E27FC236}">
                <a16:creationId xmlns:a16="http://schemas.microsoft.com/office/drawing/2014/main" id="{ACDA5B6B-0388-5E3A-0719-BEA79851A4FC}"/>
              </a:ext>
            </a:extLst>
          </p:cNvPr>
          <p:cNvSpPr>
            <a:spLocks noGrp="1"/>
          </p:cNvSpPr>
          <p:nvPr>
            <p:ph type="sldNum" sz="quarter" idx="12"/>
          </p:nvPr>
        </p:nvSpPr>
        <p:spPr/>
        <p:txBody>
          <a:bodyPr/>
          <a:lstStyle/>
          <a:p>
            <a:fld id="{67056E2A-8D86-49DA-A3C8-62CA5C692BC1}" type="slidenum">
              <a:rPr lang="hr-HR" smtClean="0"/>
              <a:t>‹#›</a:t>
            </a:fld>
            <a:endParaRPr lang="hr-HR"/>
          </a:p>
        </p:txBody>
      </p:sp>
    </p:spTree>
    <p:extLst>
      <p:ext uri="{BB962C8B-B14F-4D97-AF65-F5344CB8AC3E}">
        <p14:creationId xmlns:p14="http://schemas.microsoft.com/office/powerpoint/2010/main" val="2555801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02C386-A9C1-3FE2-50C4-4B51ECD8C6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hr-HR"/>
          </a:p>
        </p:txBody>
      </p:sp>
      <p:sp>
        <p:nvSpPr>
          <p:cNvPr id="3" name="Text Placeholder 2">
            <a:extLst>
              <a:ext uri="{FF2B5EF4-FFF2-40B4-BE49-F238E27FC236}">
                <a16:creationId xmlns:a16="http://schemas.microsoft.com/office/drawing/2014/main" id="{A060C98E-C0E4-31D0-09B0-BA6F62B902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D2B03BE4-3C14-C082-F019-145FFA3B58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FE9C2D-FE67-49E4-A563-E7783E6A659F}" type="datetimeFigureOut">
              <a:rPr lang="hr-HR" smtClean="0"/>
              <a:t>21.12.2023.</a:t>
            </a:fld>
            <a:endParaRPr lang="hr-HR"/>
          </a:p>
        </p:txBody>
      </p:sp>
      <p:sp>
        <p:nvSpPr>
          <p:cNvPr id="5" name="Footer Placeholder 4">
            <a:extLst>
              <a:ext uri="{FF2B5EF4-FFF2-40B4-BE49-F238E27FC236}">
                <a16:creationId xmlns:a16="http://schemas.microsoft.com/office/drawing/2014/main" id="{150E2547-CB75-8A8D-47A5-48E5109193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a:extLst>
              <a:ext uri="{FF2B5EF4-FFF2-40B4-BE49-F238E27FC236}">
                <a16:creationId xmlns:a16="http://schemas.microsoft.com/office/drawing/2014/main" id="{B8B2FC22-5761-8949-6836-8DD2FD1362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56E2A-8D86-49DA-A3C8-62CA5C692BC1}" type="slidenum">
              <a:rPr lang="hr-HR" smtClean="0"/>
              <a:t>‹#›</a:t>
            </a:fld>
            <a:endParaRPr lang="hr-HR"/>
          </a:p>
        </p:txBody>
      </p:sp>
    </p:spTree>
    <p:extLst>
      <p:ext uri="{BB962C8B-B14F-4D97-AF65-F5344CB8AC3E}">
        <p14:creationId xmlns:p14="http://schemas.microsoft.com/office/powerpoint/2010/main" val="36917459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CB777-9666-1FCA-CAB8-BC5A139F3F1C}"/>
              </a:ext>
            </a:extLst>
          </p:cNvPr>
          <p:cNvSpPr>
            <a:spLocks noGrp="1"/>
          </p:cNvSpPr>
          <p:nvPr>
            <p:ph type="ctrTitle"/>
          </p:nvPr>
        </p:nvSpPr>
        <p:spPr/>
        <p:txBody>
          <a:bodyPr>
            <a:normAutofit fontScale="90000"/>
          </a:bodyPr>
          <a:lstStyle/>
          <a:p>
            <a:pPr algn="ctr"/>
            <a:r>
              <a:rPr lang="hr-HR" sz="3200" b="1" i="1" dirty="0">
                <a:effectLst/>
                <a:latin typeface="Arial" panose="020B0604020202020204" pitchFamily="34" charset="0"/>
                <a:ea typeface="Times New Roman" panose="02020603050405020304" pitchFamily="18" charset="0"/>
                <a:cs typeface="Times New Roman" panose="02020603050405020304" pitchFamily="18" charset="0"/>
              </a:rPr>
              <a:t>Pregled optimizacijskih problema, pogodnost korištenja</a:t>
            </a:r>
            <a:br>
              <a:rPr lang="en-GB" sz="3200" b="1" i="1" dirty="0">
                <a:effectLst/>
                <a:latin typeface="Arial" panose="020B0604020202020204" pitchFamily="34" charset="0"/>
                <a:ea typeface="Times New Roman" panose="02020603050405020304" pitchFamily="18" charset="0"/>
                <a:cs typeface="Times New Roman" panose="02020603050405020304" pitchFamily="18" charset="0"/>
              </a:rPr>
            </a:br>
            <a:r>
              <a:rPr lang="hr-HR" sz="3200" b="1" i="1" dirty="0">
                <a:effectLst/>
                <a:latin typeface="Arial" panose="020B0604020202020204" pitchFamily="34" charset="0"/>
                <a:ea typeface="Times New Roman" panose="02020603050405020304" pitchFamily="18" charset="0"/>
                <a:cs typeface="Times New Roman" panose="02020603050405020304" pitchFamily="18" charset="0"/>
              </a:rPr>
              <a:t>genetskih algoritama za rješavanje istih</a:t>
            </a:r>
            <a:br>
              <a:rPr lang="hr-HR" sz="2400" b="1" i="1" dirty="0">
                <a:effectLst/>
                <a:latin typeface="Arial" panose="020B0604020202020204" pitchFamily="34" charset="0"/>
                <a:ea typeface="Times New Roman" panose="02020603050405020304" pitchFamily="18" charset="0"/>
                <a:cs typeface="Times New Roman" panose="02020603050405020304" pitchFamily="18" charset="0"/>
              </a:rPr>
            </a:br>
            <a:endParaRPr lang="hr-HR" sz="7200" i="1" dirty="0"/>
          </a:p>
        </p:txBody>
      </p:sp>
      <p:sp>
        <p:nvSpPr>
          <p:cNvPr id="3" name="Subtitle 2">
            <a:extLst>
              <a:ext uri="{FF2B5EF4-FFF2-40B4-BE49-F238E27FC236}">
                <a16:creationId xmlns:a16="http://schemas.microsoft.com/office/drawing/2014/main" id="{76FD05C6-FBAC-28F8-356F-44E00D69CD10}"/>
              </a:ext>
            </a:extLst>
          </p:cNvPr>
          <p:cNvSpPr>
            <a:spLocks noGrp="1"/>
          </p:cNvSpPr>
          <p:nvPr>
            <p:ph type="subTitle" idx="1"/>
          </p:nvPr>
        </p:nvSpPr>
        <p:spPr>
          <a:xfrm>
            <a:off x="8126730" y="5202238"/>
            <a:ext cx="4065270" cy="1655762"/>
          </a:xfrm>
        </p:spPr>
        <p:txBody>
          <a:bodyPr>
            <a:normAutofit/>
          </a:bodyPr>
          <a:lstStyle/>
          <a:p>
            <a:r>
              <a:rPr lang="hr-HR" sz="1800" dirty="0"/>
              <a:t>Toni Grgurević</a:t>
            </a:r>
          </a:p>
          <a:p>
            <a:r>
              <a:rPr lang="hr-HR" sz="1800" dirty="0"/>
              <a:t>Domagoj </a:t>
            </a:r>
            <a:r>
              <a:rPr lang="hr-HR" sz="1800" dirty="0" err="1"/>
              <a:t>Capar</a:t>
            </a:r>
            <a:endParaRPr lang="hr-HR" sz="1800" dirty="0"/>
          </a:p>
          <a:p>
            <a:r>
              <a:rPr lang="hr-HR" sz="1800" dirty="0"/>
              <a:t>Marko Varga</a:t>
            </a:r>
          </a:p>
          <a:p>
            <a:r>
              <a:rPr lang="hr-HR" sz="1800" dirty="0">
                <a:effectLst/>
                <a:ea typeface="Times New Roman" panose="02020603050405020304" pitchFamily="18" charset="0"/>
              </a:rPr>
              <a:t>Marin Kvesić</a:t>
            </a:r>
          </a:p>
          <a:p>
            <a:endParaRPr lang="hr-HR" dirty="0"/>
          </a:p>
        </p:txBody>
      </p:sp>
      <p:sp>
        <p:nvSpPr>
          <p:cNvPr id="4" name="TextBox 3">
            <a:extLst>
              <a:ext uri="{FF2B5EF4-FFF2-40B4-BE49-F238E27FC236}">
                <a16:creationId xmlns:a16="http://schemas.microsoft.com/office/drawing/2014/main" id="{45268D7B-1092-637C-A7F8-D001EC171F37}"/>
              </a:ext>
            </a:extLst>
          </p:cNvPr>
          <p:cNvSpPr txBox="1"/>
          <p:nvPr/>
        </p:nvSpPr>
        <p:spPr>
          <a:xfrm>
            <a:off x="293511" y="6310489"/>
            <a:ext cx="5615799" cy="369332"/>
          </a:xfrm>
          <a:prstGeom prst="rect">
            <a:avLst/>
          </a:prstGeom>
          <a:noFill/>
        </p:spPr>
        <p:txBody>
          <a:bodyPr wrap="square" rtlCol="0">
            <a:spAutoFit/>
          </a:bodyPr>
          <a:lstStyle/>
          <a:p>
            <a:r>
              <a:rPr lang="hr-HR" sz="1800" dirty="0">
                <a:effectLst/>
                <a:ea typeface="Times New Roman" panose="02020603050405020304" pitchFamily="18" charset="0"/>
              </a:rPr>
              <a:t>Nastavnik: prof. dr. sc. Marin Golub</a:t>
            </a:r>
            <a:endParaRPr lang="hr-HR" dirty="0"/>
          </a:p>
        </p:txBody>
      </p:sp>
    </p:spTree>
    <p:extLst>
      <p:ext uri="{BB962C8B-B14F-4D97-AF65-F5344CB8AC3E}">
        <p14:creationId xmlns:p14="http://schemas.microsoft.com/office/powerpoint/2010/main" val="1145851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EA909FCB-751C-1CA8-E0CE-1359ED250CD7}"/>
              </a:ext>
            </a:extLst>
          </p:cNvPr>
          <p:cNvSpPr>
            <a:spLocks noGrp="1"/>
          </p:cNvSpPr>
          <p:nvPr>
            <p:ph type="title"/>
          </p:nvPr>
        </p:nvSpPr>
        <p:spPr>
          <a:xfrm>
            <a:off x="640080" y="325369"/>
            <a:ext cx="4368602" cy="1956841"/>
          </a:xfrm>
        </p:spPr>
        <p:txBody>
          <a:bodyPr anchor="b">
            <a:normAutofit/>
          </a:bodyPr>
          <a:lstStyle/>
          <a:p>
            <a:r>
              <a:rPr lang="hr-HR" sz="5400"/>
              <a:t>VRP</a:t>
            </a:r>
          </a:p>
        </p:txBody>
      </p:sp>
      <p:sp>
        <p:nvSpPr>
          <p:cNvPr id="1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zervirano mjesto sadržaja 2">
            <a:extLst>
              <a:ext uri="{FF2B5EF4-FFF2-40B4-BE49-F238E27FC236}">
                <a16:creationId xmlns:a16="http://schemas.microsoft.com/office/drawing/2014/main" id="{EA15802C-2C50-22E0-2215-3E5531170DA7}"/>
              </a:ext>
            </a:extLst>
          </p:cNvPr>
          <p:cNvSpPr>
            <a:spLocks noGrp="1"/>
          </p:cNvSpPr>
          <p:nvPr>
            <p:ph idx="1"/>
          </p:nvPr>
        </p:nvSpPr>
        <p:spPr>
          <a:xfrm>
            <a:off x="640080" y="2872899"/>
            <a:ext cx="4243589" cy="3320668"/>
          </a:xfrm>
        </p:spPr>
        <p:txBody>
          <a:bodyPr>
            <a:normAutofit/>
          </a:bodyPr>
          <a:lstStyle/>
          <a:p>
            <a:r>
              <a:rPr lang="hr-HR" sz="2200"/>
              <a:t>Praktičan kombinatorni problem</a:t>
            </a:r>
          </a:p>
          <a:p>
            <a:r>
              <a:rPr lang="hr-HR" sz="2200"/>
              <a:t>Velike složenosti i velike uštede</a:t>
            </a:r>
          </a:p>
          <a:p>
            <a:r>
              <a:rPr lang="hr-HR" sz="2200"/>
              <a:t>Različite vrste za različite ciljeve</a:t>
            </a:r>
          </a:p>
        </p:txBody>
      </p:sp>
      <p:pic>
        <p:nvPicPr>
          <p:cNvPr id="5" name="Slika 4" descr="Multiple interweaving highways with cars driving in different directions">
            <a:extLst>
              <a:ext uri="{FF2B5EF4-FFF2-40B4-BE49-F238E27FC236}">
                <a16:creationId xmlns:a16="http://schemas.microsoft.com/office/drawing/2014/main" id="{D74F8C20-9C88-B3F6-2375-E7E66B6009D7}"/>
              </a:ext>
            </a:extLst>
          </p:cNvPr>
          <p:cNvPicPr>
            <a:picLocks noChangeAspect="1"/>
          </p:cNvPicPr>
          <p:nvPr/>
        </p:nvPicPr>
        <p:blipFill rotWithShape="1">
          <a:blip r:embed="rId2">
            <a:extLst>
              <a:ext uri="{28A0092B-C50C-407E-A947-70E740481C1C}">
                <a14:useLocalDpi xmlns:a14="http://schemas.microsoft.com/office/drawing/2010/main" val="0"/>
              </a:ext>
            </a:extLst>
          </a:blip>
          <a:srcRect l="19750" r="1731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59501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67F9639-70BA-FA30-2A90-3C75936429AA}"/>
              </a:ext>
            </a:extLst>
          </p:cNvPr>
          <p:cNvSpPr>
            <a:spLocks noGrp="1"/>
          </p:cNvSpPr>
          <p:nvPr>
            <p:ph type="title"/>
          </p:nvPr>
        </p:nvSpPr>
        <p:spPr/>
        <p:txBody>
          <a:bodyPr/>
          <a:lstStyle/>
          <a:p>
            <a:r>
              <a:rPr lang="hr-HR" dirty="0"/>
              <a:t>Metode </a:t>
            </a:r>
            <a:r>
              <a:rPr lang="hr-HR" dirty="0" err="1"/>
              <a:t>rješavnja</a:t>
            </a:r>
            <a:r>
              <a:rPr lang="hr-HR" dirty="0"/>
              <a:t> VRP-a</a:t>
            </a:r>
          </a:p>
        </p:txBody>
      </p:sp>
      <p:graphicFrame>
        <p:nvGraphicFramePr>
          <p:cNvPr id="7" name="Rezervirano mjesto sadržaja 2">
            <a:extLst>
              <a:ext uri="{FF2B5EF4-FFF2-40B4-BE49-F238E27FC236}">
                <a16:creationId xmlns:a16="http://schemas.microsoft.com/office/drawing/2014/main" id="{132F0E47-17CC-8F6F-3C23-13DC600D4241}"/>
              </a:ext>
            </a:extLst>
          </p:cNvPr>
          <p:cNvGraphicFramePr>
            <a:graphicFrameLocks noGrp="1"/>
          </p:cNvGraphicFramePr>
          <p:nvPr>
            <p:ph idx="1"/>
            <p:extLst>
              <p:ext uri="{D42A27DB-BD31-4B8C-83A1-F6EECF244321}">
                <p14:modId xmlns:p14="http://schemas.microsoft.com/office/powerpoint/2010/main" val="150284803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0971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2D5B8233-C463-01A9-8C26-B796A68F8D7A}"/>
              </a:ext>
            </a:extLst>
          </p:cNvPr>
          <p:cNvSpPr>
            <a:spLocks noGrp="1"/>
          </p:cNvSpPr>
          <p:nvPr>
            <p:ph type="title"/>
          </p:nvPr>
        </p:nvSpPr>
        <p:spPr>
          <a:xfrm>
            <a:off x="761803" y="350196"/>
            <a:ext cx="4646904" cy="1624520"/>
          </a:xfrm>
        </p:spPr>
        <p:txBody>
          <a:bodyPr anchor="ctr">
            <a:normAutofit/>
          </a:bodyPr>
          <a:lstStyle/>
          <a:p>
            <a:r>
              <a:rPr lang="hr-HR" sz="4000"/>
              <a:t>Rješavanje VRP-a s GA</a:t>
            </a:r>
          </a:p>
        </p:txBody>
      </p:sp>
      <p:sp>
        <p:nvSpPr>
          <p:cNvPr id="3" name="Rezervirano mjesto sadržaja 2">
            <a:extLst>
              <a:ext uri="{FF2B5EF4-FFF2-40B4-BE49-F238E27FC236}">
                <a16:creationId xmlns:a16="http://schemas.microsoft.com/office/drawing/2014/main" id="{55F5D4C5-F0CF-21D4-CA5B-43A43785D29B}"/>
              </a:ext>
            </a:extLst>
          </p:cNvPr>
          <p:cNvSpPr>
            <a:spLocks noGrp="1"/>
          </p:cNvSpPr>
          <p:nvPr>
            <p:ph idx="1"/>
          </p:nvPr>
        </p:nvSpPr>
        <p:spPr>
          <a:xfrm>
            <a:off x="761802" y="2743200"/>
            <a:ext cx="4646905" cy="3613149"/>
          </a:xfrm>
        </p:spPr>
        <p:txBody>
          <a:bodyPr anchor="ctr">
            <a:normAutofit/>
          </a:bodyPr>
          <a:lstStyle/>
          <a:p>
            <a:r>
              <a:rPr lang="hr-HR" sz="2000" dirty="0"/>
              <a:t>Generiranje inicijalne populacije</a:t>
            </a:r>
          </a:p>
          <a:p>
            <a:pPr lvl="1"/>
            <a:r>
              <a:rPr lang="hr-HR" sz="2000" dirty="0"/>
              <a:t>Sastoji se od permutacija rješenja</a:t>
            </a:r>
          </a:p>
          <a:p>
            <a:r>
              <a:rPr lang="hr-HR" sz="2000" dirty="0"/>
              <a:t>Kromosom predstavlja jedno rješenje problema (= ruta)</a:t>
            </a:r>
          </a:p>
          <a:p>
            <a:r>
              <a:rPr lang="hr-HR" sz="2000" dirty="0"/>
              <a:t>Mutacija</a:t>
            </a:r>
          </a:p>
          <a:p>
            <a:r>
              <a:rPr lang="hr-HR" sz="2000" dirty="0"/>
              <a:t>Penali za svakog neposjećenog klijenta</a:t>
            </a:r>
          </a:p>
          <a:p>
            <a:r>
              <a:rPr lang="hr-HR" sz="2000" dirty="0"/>
              <a:t>PMX </a:t>
            </a:r>
            <a:r>
              <a:rPr lang="hr-HR" sz="2000" dirty="0" err="1"/>
              <a:t>crossover</a:t>
            </a:r>
            <a:endParaRPr lang="hr-HR" sz="2000" dirty="0"/>
          </a:p>
          <a:p>
            <a:pPr lvl="1"/>
            <a:r>
              <a:rPr lang="hr-HR" sz="2000" dirty="0"/>
              <a:t>Kombinira dva roditelja radi kreacije nove potencijalno bolje rute</a:t>
            </a:r>
          </a:p>
        </p:txBody>
      </p:sp>
      <p:pic>
        <p:nvPicPr>
          <p:cNvPr id="5" name="Picture 4" descr="Metal tic-tac-toe game pieces">
            <a:extLst>
              <a:ext uri="{FF2B5EF4-FFF2-40B4-BE49-F238E27FC236}">
                <a16:creationId xmlns:a16="http://schemas.microsoft.com/office/drawing/2014/main" id="{B8DCE27F-987D-B871-B0B5-A6A678930EE5}"/>
              </a:ext>
            </a:extLst>
          </p:cNvPr>
          <p:cNvPicPr>
            <a:picLocks noChangeAspect="1"/>
          </p:cNvPicPr>
          <p:nvPr/>
        </p:nvPicPr>
        <p:blipFill rotWithShape="1">
          <a:blip r:embed="rId2"/>
          <a:srcRect l="9861" r="23398"/>
          <a:stretch/>
        </p:blipFill>
        <p:spPr>
          <a:xfrm>
            <a:off x="6096000" y="1"/>
            <a:ext cx="6102825" cy="6858000"/>
          </a:xfrm>
          <a:prstGeom prst="rect">
            <a:avLst/>
          </a:prstGeom>
        </p:spPr>
      </p:pic>
    </p:spTree>
    <p:extLst>
      <p:ext uri="{BB962C8B-B14F-4D97-AF65-F5344CB8AC3E}">
        <p14:creationId xmlns:p14="http://schemas.microsoft.com/office/powerpoint/2010/main" val="991196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slov 1">
            <a:extLst>
              <a:ext uri="{FF2B5EF4-FFF2-40B4-BE49-F238E27FC236}">
                <a16:creationId xmlns:a16="http://schemas.microsoft.com/office/drawing/2014/main" id="{AB3AC358-76DE-067B-8E5E-541349B9426D}"/>
              </a:ext>
            </a:extLst>
          </p:cNvPr>
          <p:cNvSpPr>
            <a:spLocks noGrp="1"/>
          </p:cNvSpPr>
          <p:nvPr>
            <p:ph type="title"/>
          </p:nvPr>
        </p:nvSpPr>
        <p:spPr>
          <a:xfrm>
            <a:off x="1371597" y="348865"/>
            <a:ext cx="10044023" cy="877729"/>
          </a:xfrm>
        </p:spPr>
        <p:txBody>
          <a:bodyPr anchor="ctr">
            <a:normAutofit/>
          </a:bodyPr>
          <a:lstStyle/>
          <a:p>
            <a:r>
              <a:rPr lang="hr-HR" sz="4000">
                <a:solidFill>
                  <a:srgbClr val="FFFFFF"/>
                </a:solidFill>
              </a:rPr>
              <a:t>Ulazni podaci</a:t>
            </a:r>
          </a:p>
        </p:txBody>
      </p:sp>
      <p:graphicFrame>
        <p:nvGraphicFramePr>
          <p:cNvPr id="65" name="Rezervirano mjesto sadržaja 2">
            <a:extLst>
              <a:ext uri="{FF2B5EF4-FFF2-40B4-BE49-F238E27FC236}">
                <a16:creationId xmlns:a16="http://schemas.microsoft.com/office/drawing/2014/main" id="{EF93372F-3D10-1310-11B1-513E52C59CEC}"/>
              </a:ext>
            </a:extLst>
          </p:cNvPr>
          <p:cNvGraphicFramePr>
            <a:graphicFrameLocks noGrp="1"/>
          </p:cNvGraphicFramePr>
          <p:nvPr>
            <p:ph idx="1"/>
            <p:extLst>
              <p:ext uri="{D42A27DB-BD31-4B8C-83A1-F6EECF244321}">
                <p14:modId xmlns:p14="http://schemas.microsoft.com/office/powerpoint/2010/main" val="2461125894"/>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1743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9">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A7087F2A-AFD3-71A9-C88A-D4B9D423211B}"/>
              </a:ext>
            </a:extLst>
          </p:cNvPr>
          <p:cNvSpPr>
            <a:spLocks noGrp="1"/>
          </p:cNvSpPr>
          <p:nvPr>
            <p:ph type="title"/>
          </p:nvPr>
        </p:nvSpPr>
        <p:spPr>
          <a:xfrm>
            <a:off x="411480" y="991443"/>
            <a:ext cx="4443154" cy="1087819"/>
          </a:xfrm>
        </p:spPr>
        <p:txBody>
          <a:bodyPr anchor="b">
            <a:normAutofit/>
          </a:bodyPr>
          <a:lstStyle/>
          <a:p>
            <a:r>
              <a:rPr lang="hr-HR" sz="3400"/>
              <a:t>Izlaz</a:t>
            </a:r>
          </a:p>
        </p:txBody>
      </p:sp>
      <p:sp>
        <p:nvSpPr>
          <p:cNvPr id="37" name="Rectangle 11">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8" name="Rectangle 13">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Rezervirano mjesto sadržaja 2">
            <a:extLst>
              <a:ext uri="{FF2B5EF4-FFF2-40B4-BE49-F238E27FC236}">
                <a16:creationId xmlns:a16="http://schemas.microsoft.com/office/drawing/2014/main" id="{9FD6C050-1204-A014-8F80-146545588AC8}"/>
              </a:ext>
            </a:extLst>
          </p:cNvPr>
          <p:cNvSpPr>
            <a:spLocks noGrp="1"/>
          </p:cNvSpPr>
          <p:nvPr>
            <p:ph idx="1"/>
          </p:nvPr>
        </p:nvSpPr>
        <p:spPr>
          <a:xfrm>
            <a:off x="411480" y="2684095"/>
            <a:ext cx="4443154" cy="3492868"/>
          </a:xfrm>
        </p:spPr>
        <p:txBody>
          <a:bodyPr>
            <a:normAutofit/>
          </a:bodyPr>
          <a:lstStyle/>
          <a:p>
            <a:r>
              <a:rPr lang="hr-HR" sz="1800" b="1" dirty="0"/>
              <a:t>Cilj:</a:t>
            </a:r>
            <a:r>
              <a:rPr lang="hr-HR" sz="1800" dirty="0"/>
              <a:t> obići sve klijente sa što manjom prijeđenom distancom</a:t>
            </a:r>
          </a:p>
          <a:p>
            <a:r>
              <a:rPr lang="hr-HR" sz="1800" b="1" dirty="0"/>
              <a:t>Testni set podataka:</a:t>
            </a:r>
            <a:r>
              <a:rPr lang="hr-HR" sz="1800" dirty="0"/>
              <a:t> Augerat et al</a:t>
            </a:r>
          </a:p>
          <a:p>
            <a:endParaRPr lang="hr-HR" sz="1800" dirty="0"/>
          </a:p>
        </p:txBody>
      </p:sp>
      <p:pic>
        <p:nvPicPr>
          <p:cNvPr id="5" name="Slika 4" descr="Slika na kojoj se prikazuje tekst, snimka zaslona, radnja, dijagram&#10;&#10;Opis je automatski generiran">
            <a:extLst>
              <a:ext uri="{FF2B5EF4-FFF2-40B4-BE49-F238E27FC236}">
                <a16:creationId xmlns:a16="http://schemas.microsoft.com/office/drawing/2014/main" id="{98D76651-CFCB-1217-FFC3-AC9DE63EAA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5816" y="1274768"/>
            <a:ext cx="6440424" cy="4253109"/>
          </a:xfrm>
          <a:prstGeom prst="rect">
            <a:avLst/>
          </a:prstGeom>
        </p:spPr>
      </p:pic>
    </p:spTree>
    <p:extLst>
      <p:ext uri="{BB962C8B-B14F-4D97-AF65-F5344CB8AC3E}">
        <p14:creationId xmlns:p14="http://schemas.microsoft.com/office/powerpoint/2010/main" val="3459375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7" name="Rectangle 26">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500"/>
            <a:ext cx="12191998" cy="6858000"/>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35" y="-1500"/>
            <a:ext cx="8119933" cy="6858001"/>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D0659F6-0853-468D-B1B2-44FDBE98B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72" y="-3000"/>
            <a:ext cx="12201265" cy="6859501"/>
          </a:xfrm>
          <a:prstGeom prst="rect">
            <a:avLst/>
          </a:prstGeom>
          <a:gradFill>
            <a:gsLst>
              <a:gs pos="0">
                <a:srgbClr val="000000">
                  <a:alpha val="71765"/>
                </a:srgbClr>
              </a:gs>
              <a:gs pos="100000">
                <a:schemeClr val="accent1">
                  <a:alpha val="2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8536" y="0"/>
            <a:ext cx="11718098" cy="6858000"/>
          </a:xfrm>
          <a:prstGeom prst="rect">
            <a:avLst/>
          </a:prstGeom>
          <a:gradFill>
            <a:gsLst>
              <a:gs pos="19000">
                <a:srgbClr val="000000">
                  <a:alpha val="62000"/>
                </a:srgbClr>
              </a:gs>
              <a:gs pos="100000">
                <a:schemeClr val="accent1">
                  <a:lumMod val="75000"/>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3EC2A0FC-1A02-D074-7EB0-4B1C362D2DCB}"/>
              </a:ext>
            </a:extLst>
          </p:cNvPr>
          <p:cNvSpPr>
            <a:spLocks noGrp="1"/>
          </p:cNvSpPr>
          <p:nvPr>
            <p:ph type="title"/>
          </p:nvPr>
        </p:nvSpPr>
        <p:spPr>
          <a:xfrm>
            <a:off x="1142639" y="561203"/>
            <a:ext cx="9932691" cy="1165996"/>
          </a:xfrm>
        </p:spPr>
        <p:txBody>
          <a:bodyPr vert="horz" lIns="91440" tIns="45720" rIns="91440" bIns="45720" rtlCol="0" anchor="b">
            <a:normAutofit/>
          </a:bodyPr>
          <a:lstStyle/>
          <a:p>
            <a:pPr algn="ctr"/>
            <a:r>
              <a:rPr lang="en-US" sz="4800" dirty="0">
                <a:solidFill>
                  <a:srgbClr val="FFFFFF"/>
                </a:solidFill>
              </a:rPr>
              <a:t>A-n33-k5</a:t>
            </a:r>
          </a:p>
        </p:txBody>
      </p:sp>
      <p:sp>
        <p:nvSpPr>
          <p:cNvPr id="35" name="Rectangle 34">
            <a:extLst>
              <a:ext uri="{FF2B5EF4-FFF2-40B4-BE49-F238E27FC236}">
                <a16:creationId xmlns:a16="http://schemas.microsoft.com/office/drawing/2014/main" id="{977ACDD7-882D-4B81-A213-84C82B96B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2888341"/>
            <a:ext cx="12203819" cy="3968158"/>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zervirano mjesto sadržaja 4" descr="Slika na kojoj se prikazuje tekst, dijagram, crta, snimka zaslona&#10;&#10;Opis je automatski generiran">
            <a:extLst>
              <a:ext uri="{FF2B5EF4-FFF2-40B4-BE49-F238E27FC236}">
                <a16:creationId xmlns:a16="http://schemas.microsoft.com/office/drawing/2014/main" id="{2D4BFDC9-F5CC-569F-8386-8EB3266D483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81935" y="2174441"/>
            <a:ext cx="4481866" cy="3154325"/>
          </a:xfrm>
          <a:prstGeom prst="rect">
            <a:avLst/>
          </a:prstGeom>
        </p:spPr>
      </p:pic>
      <p:pic>
        <p:nvPicPr>
          <p:cNvPr id="7" name="Slika 6" descr="Slika na kojoj se prikazuje tekst, dijagram, crta, snimka zaslona&#10;&#10;Opis je automatski generiran">
            <a:extLst>
              <a:ext uri="{FF2B5EF4-FFF2-40B4-BE49-F238E27FC236}">
                <a16:creationId xmlns:a16="http://schemas.microsoft.com/office/drawing/2014/main" id="{F620101B-B10F-724C-3D34-F44BD69129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5800" y="2174441"/>
            <a:ext cx="4655830" cy="3154324"/>
          </a:xfrm>
          <a:prstGeom prst="rect">
            <a:avLst/>
          </a:prstGeom>
        </p:spPr>
      </p:pic>
    </p:spTree>
    <p:extLst>
      <p:ext uri="{BB962C8B-B14F-4D97-AF65-F5344CB8AC3E}">
        <p14:creationId xmlns:p14="http://schemas.microsoft.com/office/powerpoint/2010/main" val="3065691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15D5C4-1011-0663-933F-59D87E3BE6E8}"/>
              </a:ext>
            </a:extLst>
          </p:cNvPr>
          <p:cNvSpPr>
            <a:spLocks noGrp="1"/>
          </p:cNvSpPr>
          <p:nvPr>
            <p:ph type="title"/>
          </p:nvPr>
        </p:nvSpPr>
        <p:spPr>
          <a:xfrm>
            <a:off x="640080" y="325369"/>
            <a:ext cx="4368602" cy="1956841"/>
          </a:xfrm>
        </p:spPr>
        <p:txBody>
          <a:bodyPr anchor="b">
            <a:normAutofit/>
          </a:bodyPr>
          <a:lstStyle/>
          <a:p>
            <a:r>
              <a:rPr lang="en-US" sz="4600"/>
              <a:t>Problem ruksaka ili naprtnječe</a:t>
            </a:r>
            <a:endParaRPr lang="hr-HR" sz="4600"/>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backpack and boots with a glass of wine&#10;&#10;Description automatically generated">
            <a:extLst>
              <a:ext uri="{FF2B5EF4-FFF2-40B4-BE49-F238E27FC236}">
                <a16:creationId xmlns:a16="http://schemas.microsoft.com/office/drawing/2014/main" id="{C5750B0B-15A9-53BC-6AE7-FF7477856E8D}"/>
              </a:ext>
            </a:extLst>
          </p:cNvPr>
          <p:cNvPicPr>
            <a:picLocks noChangeAspect="1"/>
          </p:cNvPicPr>
          <p:nvPr/>
        </p:nvPicPr>
        <p:blipFill rotWithShape="1">
          <a:blip r:embed="rId3">
            <a:extLst>
              <a:ext uri="{28A0092B-C50C-407E-A947-70E740481C1C}">
                <a14:useLocalDpi xmlns:a14="http://schemas.microsoft.com/office/drawing/2010/main" val="0"/>
              </a:ext>
            </a:extLst>
          </a:blip>
          <a:srcRect r="9727"/>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036396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5C420-E116-873E-64AF-EA1F7FF2A8AB}"/>
              </a:ext>
            </a:extLst>
          </p:cNvPr>
          <p:cNvSpPr>
            <a:spLocks noGrp="1"/>
          </p:cNvSpPr>
          <p:nvPr>
            <p:ph type="title"/>
          </p:nvPr>
        </p:nvSpPr>
        <p:spPr/>
        <p:txBody>
          <a:bodyPr/>
          <a:lstStyle/>
          <a:p>
            <a:r>
              <a:rPr lang="en-US" dirty="0"/>
              <a:t>O </a:t>
            </a:r>
            <a:r>
              <a:rPr lang="en-US" dirty="0" err="1"/>
              <a:t>problemu</a:t>
            </a:r>
            <a:endParaRPr lang="hr-HR" dirty="0"/>
          </a:p>
        </p:txBody>
      </p:sp>
      <p:sp>
        <p:nvSpPr>
          <p:cNvPr id="3" name="Content Placeholder 2">
            <a:extLst>
              <a:ext uri="{FF2B5EF4-FFF2-40B4-BE49-F238E27FC236}">
                <a16:creationId xmlns:a16="http://schemas.microsoft.com/office/drawing/2014/main" id="{903FB4ED-1D92-8CBE-C011-5FB865ECAFF8}"/>
              </a:ext>
            </a:extLst>
          </p:cNvPr>
          <p:cNvSpPr>
            <a:spLocks noGrp="1"/>
          </p:cNvSpPr>
          <p:nvPr>
            <p:ph idx="1"/>
          </p:nvPr>
        </p:nvSpPr>
        <p:spPr/>
        <p:txBody>
          <a:bodyPr/>
          <a:lstStyle/>
          <a:p>
            <a:r>
              <a:rPr lang="en-US" dirty="0" err="1"/>
              <a:t>eng.</a:t>
            </a:r>
            <a:r>
              <a:rPr lang="en-US" dirty="0"/>
              <a:t> Knapsack problem </a:t>
            </a:r>
          </a:p>
          <a:p>
            <a:r>
              <a:rPr lang="en-US" dirty="0" err="1"/>
              <a:t>diskretan</a:t>
            </a:r>
            <a:r>
              <a:rPr lang="en-US" dirty="0"/>
              <a:t> </a:t>
            </a:r>
            <a:r>
              <a:rPr lang="en-US" dirty="0" err="1"/>
              <a:t>kombinatorni</a:t>
            </a:r>
            <a:r>
              <a:rPr lang="en-US" dirty="0"/>
              <a:t> </a:t>
            </a:r>
            <a:r>
              <a:rPr lang="en-US" dirty="0" err="1"/>
              <a:t>optimizacijski</a:t>
            </a:r>
            <a:r>
              <a:rPr lang="en-US" dirty="0"/>
              <a:t> problem</a:t>
            </a:r>
          </a:p>
          <a:p>
            <a:r>
              <a:rPr lang="en-US" dirty="0"/>
              <a:t>NP-</a:t>
            </a:r>
            <a:r>
              <a:rPr lang="en-US" dirty="0" err="1"/>
              <a:t>potpun</a:t>
            </a:r>
            <a:r>
              <a:rPr lang="en-US" dirty="0"/>
              <a:t> problem</a:t>
            </a:r>
          </a:p>
          <a:p>
            <a:r>
              <a:rPr lang="en-US" dirty="0" err="1"/>
              <a:t>uporaba</a:t>
            </a:r>
            <a:r>
              <a:rPr lang="en-US" dirty="0"/>
              <a:t>:</a:t>
            </a:r>
          </a:p>
          <a:p>
            <a:pPr lvl="1"/>
            <a:r>
              <a:rPr lang="en-US" dirty="0" err="1"/>
              <a:t>optimizacija</a:t>
            </a:r>
            <a:r>
              <a:rPr lang="en-US" dirty="0"/>
              <a:t> </a:t>
            </a:r>
            <a:r>
              <a:rPr lang="en-US" dirty="0" err="1"/>
              <a:t>resursa</a:t>
            </a:r>
            <a:endParaRPr lang="en-US" dirty="0"/>
          </a:p>
          <a:p>
            <a:pPr lvl="1"/>
            <a:r>
              <a:rPr lang="en-US" dirty="0" err="1"/>
              <a:t>planiranje</a:t>
            </a:r>
            <a:r>
              <a:rPr lang="en-US" dirty="0"/>
              <a:t> </a:t>
            </a:r>
            <a:r>
              <a:rPr lang="en-US" dirty="0" err="1"/>
              <a:t>rada</a:t>
            </a:r>
            <a:endParaRPr lang="en-US" dirty="0"/>
          </a:p>
        </p:txBody>
      </p:sp>
    </p:spTree>
    <p:extLst>
      <p:ext uri="{BB962C8B-B14F-4D97-AF65-F5344CB8AC3E}">
        <p14:creationId xmlns:p14="http://schemas.microsoft.com/office/powerpoint/2010/main" val="3588730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2" name="Rectangle 1031">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4A4AB1-9295-BB68-0FBC-8255556631BA}"/>
              </a:ext>
            </a:extLst>
          </p:cNvPr>
          <p:cNvSpPr>
            <a:spLocks noGrp="1"/>
          </p:cNvSpPr>
          <p:nvPr>
            <p:ph type="title"/>
          </p:nvPr>
        </p:nvSpPr>
        <p:spPr>
          <a:xfrm>
            <a:off x="9267909" y="2023110"/>
            <a:ext cx="2469624" cy="2846070"/>
          </a:xfrm>
        </p:spPr>
        <p:txBody>
          <a:bodyPr vert="horz" lIns="91440" tIns="45720" rIns="91440" bIns="45720" rtlCol="0" anchor="ctr">
            <a:normAutofit/>
          </a:bodyPr>
          <a:lstStyle/>
          <a:p>
            <a:r>
              <a:rPr lang="en-US" sz="3700" kern="1200" dirty="0" err="1">
                <a:solidFill>
                  <a:schemeClr val="tx1"/>
                </a:solidFill>
                <a:latin typeface="+mj-lt"/>
                <a:ea typeface="+mj-ea"/>
                <a:cs typeface="+mj-cs"/>
              </a:rPr>
              <a:t>Podjela</a:t>
            </a:r>
            <a:r>
              <a:rPr lang="en-US" sz="3700" kern="1200" dirty="0">
                <a:solidFill>
                  <a:schemeClr val="tx1"/>
                </a:solidFill>
                <a:latin typeface="+mj-lt"/>
                <a:ea typeface="+mj-ea"/>
                <a:cs typeface="+mj-cs"/>
              </a:rPr>
              <a:t> </a:t>
            </a:r>
            <a:r>
              <a:rPr lang="en-US" sz="3700" kern="1200" dirty="0" err="1">
                <a:solidFill>
                  <a:schemeClr val="tx1"/>
                </a:solidFill>
                <a:latin typeface="+mj-lt"/>
                <a:ea typeface="+mj-ea"/>
                <a:cs typeface="+mj-cs"/>
              </a:rPr>
              <a:t>problema</a:t>
            </a:r>
            <a:endParaRPr lang="en-US" sz="3700" kern="1200" dirty="0">
              <a:solidFill>
                <a:schemeClr val="tx1"/>
              </a:solidFill>
              <a:latin typeface="+mj-lt"/>
              <a:ea typeface="+mj-ea"/>
              <a:cs typeface="+mj-cs"/>
            </a:endParaRPr>
          </a:p>
        </p:txBody>
      </p:sp>
      <p:sp>
        <p:nvSpPr>
          <p:cNvPr id="1034" name="Rectangle 1033">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6" name="Rectangle 1035">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1" descr="A diagram of problems&#10;&#10;Description automatically generated">
            <a:extLst>
              <a:ext uri="{FF2B5EF4-FFF2-40B4-BE49-F238E27FC236}">
                <a16:creationId xmlns:a16="http://schemas.microsoft.com/office/drawing/2014/main" id="{D2279919-0DA1-3988-465E-F8D8627054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441"/>
          <a:stretch>
            <a:fillRect/>
          </a:stretch>
        </p:blipFill>
        <p:spPr bwMode="auto">
          <a:xfrm>
            <a:off x="545238" y="1156962"/>
            <a:ext cx="7608304" cy="46150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1037">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5267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9B61B-97AA-B732-74D6-58135E71C30A}"/>
              </a:ext>
            </a:extLst>
          </p:cNvPr>
          <p:cNvSpPr>
            <a:spLocks noGrp="1"/>
          </p:cNvSpPr>
          <p:nvPr>
            <p:ph type="title"/>
          </p:nvPr>
        </p:nvSpPr>
        <p:spPr/>
        <p:txBody>
          <a:bodyPr/>
          <a:lstStyle/>
          <a:p>
            <a:r>
              <a:rPr lang="en-US" dirty="0"/>
              <a:t>0-1 problem </a:t>
            </a:r>
            <a:r>
              <a:rPr lang="en-US" dirty="0" err="1"/>
              <a:t>ruksaka</a:t>
            </a:r>
            <a:endParaRPr lang="hr-HR" dirty="0"/>
          </a:p>
        </p:txBody>
      </p:sp>
      <p:sp>
        <p:nvSpPr>
          <p:cNvPr id="10" name="Rectangle 13">
            <a:extLst>
              <a:ext uri="{FF2B5EF4-FFF2-40B4-BE49-F238E27FC236}">
                <a16:creationId xmlns:a16="http://schemas.microsoft.com/office/drawing/2014/main" id="{8AFF584B-28EC-A45B-C502-5AB03015DEE0}"/>
              </a:ext>
            </a:extLst>
          </p:cNvPr>
          <p:cNvSpPr>
            <a:spLocks noChangeArrowheads="1"/>
          </p:cNvSpPr>
          <p:nvPr/>
        </p:nvSpPr>
        <p:spPr bwMode="auto">
          <a:xfrm>
            <a:off x="1000125" y="1850391"/>
            <a:ext cx="240072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zh-CN" sz="2600" b="0" i="0" u="none" strike="noStrike" cap="none" normalizeH="0" baseline="0" dirty="0">
                <a:ln>
                  <a:noFill/>
                </a:ln>
                <a:solidFill>
                  <a:schemeClr val="tx1"/>
                </a:solidFill>
                <a:effectLst/>
                <a:ea typeface="Noto Serif CJK SC"/>
                <a:cs typeface="Times New Roman" panose="02020603050405020304" pitchFamily="18" charset="0"/>
              </a:rPr>
              <a:t>DEFINICIJA: </a:t>
            </a:r>
            <a:r>
              <a:rPr kumimoji="0" lang="hr-HR" altLang="zh-CN" sz="2600" b="0" i="0" u="none" strike="noStrike" cap="none" normalizeH="0" baseline="0" dirty="0">
                <a:ln>
                  <a:noFill/>
                </a:ln>
                <a:solidFill>
                  <a:schemeClr val="tx1"/>
                </a:solidFill>
                <a:effectLst/>
                <a:ea typeface="Noto Serif CJK SC"/>
                <a:cs typeface="Times New Roman" panose="02020603050405020304" pitchFamily="18" charset="0"/>
              </a:rPr>
              <a:t>Naći</a:t>
            </a:r>
            <a:endParaRPr kumimoji="0" lang="hr-HR" altLang="zh-CN" sz="2600" b="0" i="0" u="none" strike="noStrike" cap="none" normalizeH="0" baseline="0" dirty="0">
              <a:ln>
                <a:noFill/>
              </a:ln>
              <a:solidFill>
                <a:schemeClr val="tx1"/>
              </a:solidFill>
              <a:effectLst/>
            </a:endParaRPr>
          </a:p>
        </p:txBody>
      </p:sp>
      <p:sp>
        <p:nvSpPr>
          <p:cNvPr id="11" name="Rectangle 14">
            <a:extLst>
              <a:ext uri="{FF2B5EF4-FFF2-40B4-BE49-F238E27FC236}">
                <a16:creationId xmlns:a16="http://schemas.microsoft.com/office/drawing/2014/main" id="{9A8F4797-8CBA-09AC-EBC9-2766C3CF7203}"/>
              </a:ext>
            </a:extLst>
          </p:cNvPr>
          <p:cNvSpPr>
            <a:spLocks noChangeArrowheads="1"/>
          </p:cNvSpPr>
          <p:nvPr/>
        </p:nvSpPr>
        <p:spPr bwMode="auto">
          <a:xfrm>
            <a:off x="2632732" y="3182778"/>
            <a:ext cx="139089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zh-CN" sz="2600" dirty="0">
                <a:ea typeface="Noto Serif CJK SC"/>
                <a:cs typeface="Times New Roman" panose="02020603050405020304" pitchFamily="18" charset="0"/>
              </a:rPr>
              <a:t>t</a:t>
            </a:r>
            <a:r>
              <a:rPr kumimoji="0" lang="hr-HR" altLang="zh-CN" sz="2600" b="0" i="0" u="none" strike="noStrike" cap="none" normalizeH="0" baseline="0" dirty="0">
                <a:ln>
                  <a:noFill/>
                </a:ln>
                <a:solidFill>
                  <a:schemeClr val="tx1"/>
                </a:solidFill>
                <a:effectLst/>
                <a:ea typeface="Noto Serif CJK SC"/>
                <a:cs typeface="Times New Roman" panose="02020603050405020304" pitchFamily="18" charset="0"/>
              </a:rPr>
              <a:t>akav</a:t>
            </a:r>
            <a:r>
              <a:rPr kumimoji="0" lang="en-US" altLang="zh-CN" sz="2600" b="0" i="0" u="none" strike="noStrike" cap="none" normalizeH="0" baseline="0" dirty="0">
                <a:ln>
                  <a:noFill/>
                </a:ln>
                <a:solidFill>
                  <a:schemeClr val="tx1"/>
                </a:solidFill>
                <a:effectLst/>
                <a:ea typeface="Noto Serif CJK SC"/>
                <a:cs typeface="Times New Roman" panose="02020603050405020304" pitchFamily="18" charset="0"/>
              </a:rPr>
              <a:t> </a:t>
            </a:r>
            <a:r>
              <a:rPr kumimoji="0" lang="hr-HR" altLang="zh-CN" sz="2600" b="0" i="0" u="none" strike="noStrike" cap="none" normalizeH="0" baseline="0" dirty="0">
                <a:ln>
                  <a:noFill/>
                </a:ln>
                <a:solidFill>
                  <a:schemeClr val="tx1"/>
                </a:solidFill>
                <a:effectLst/>
                <a:ea typeface="Noto Serif CJK SC"/>
                <a:cs typeface="Times New Roman" panose="02020603050405020304" pitchFamily="18" charset="0"/>
              </a:rPr>
              <a:t>da </a:t>
            </a:r>
            <a:endParaRPr kumimoji="0" lang="hr-HR" altLang="zh-CN" sz="2600" b="0" i="0" u="none" strike="noStrike" cap="none" normalizeH="0" baseline="0" dirty="0">
              <a:ln>
                <a:noFill/>
              </a:ln>
              <a:solidFill>
                <a:schemeClr val="tx1"/>
              </a:solidFill>
              <a:effectLst/>
            </a:endParaRPr>
          </a:p>
        </p:txBody>
      </p:sp>
      <p:sp>
        <p:nvSpPr>
          <p:cNvPr id="12" name="Rectangle 15">
            <a:extLst>
              <a:ext uri="{FF2B5EF4-FFF2-40B4-BE49-F238E27FC236}">
                <a16:creationId xmlns:a16="http://schemas.microsoft.com/office/drawing/2014/main" id="{EBEB760C-A942-284E-F017-121CF1D94D4B}"/>
              </a:ext>
            </a:extLst>
          </p:cNvPr>
          <p:cNvSpPr>
            <a:spLocks noChangeArrowheads="1"/>
          </p:cNvSpPr>
          <p:nvPr/>
        </p:nvSpPr>
        <p:spPr bwMode="auto">
          <a:xfrm>
            <a:off x="358302" y="199295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zh-CN" sz="1200" b="0" i="0" u="none" strike="noStrike" cap="none" normalizeH="0" baseline="0">
                <a:ln>
                  <a:noFill/>
                </a:ln>
                <a:solidFill>
                  <a:schemeClr val="tx1"/>
                </a:solidFill>
                <a:effectLst/>
                <a:latin typeface="Times New Roman" panose="02020603050405020304" pitchFamily="18" charset="0"/>
                <a:ea typeface="Noto Serif CJK SC"/>
                <a:cs typeface="Times New Roman" panose="02020603050405020304" pitchFamily="18" charset="0"/>
              </a:rPr>
              <a:t> </a:t>
            </a:r>
            <a:endParaRPr kumimoji="0" lang="hr-HR" altLang="zh-CN" sz="1800" b="0" i="0" u="none" strike="noStrike" cap="none" normalizeH="0" baseline="0">
              <a:ln>
                <a:noFill/>
              </a:ln>
              <a:solidFill>
                <a:schemeClr val="tx1"/>
              </a:solidFill>
              <a:effectLst/>
              <a:latin typeface="Arial" panose="020B0604020202020204" pitchFamily="34" charset="0"/>
            </a:endParaRPr>
          </a:p>
        </p:txBody>
      </p:sp>
      <p:sp>
        <p:nvSpPr>
          <p:cNvPr id="13" name="Rectangle 16">
            <a:extLst>
              <a:ext uri="{FF2B5EF4-FFF2-40B4-BE49-F238E27FC236}">
                <a16:creationId xmlns:a16="http://schemas.microsoft.com/office/drawing/2014/main" id="{A4417780-145E-6F10-9E11-9F7EC4AC7E83}"/>
              </a:ext>
            </a:extLst>
          </p:cNvPr>
          <p:cNvSpPr>
            <a:spLocks noChangeArrowheads="1"/>
          </p:cNvSpPr>
          <p:nvPr/>
        </p:nvSpPr>
        <p:spPr bwMode="auto">
          <a:xfrm>
            <a:off x="0" y="1000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zh-CN" sz="1000" b="0" i="0" u="none" strike="noStrike" cap="none" normalizeH="0" baseline="0">
                <a:ln>
                  <a:noFill/>
                </a:ln>
                <a:solidFill>
                  <a:schemeClr val="tx1"/>
                </a:solidFill>
                <a:effectLst/>
                <a:latin typeface="Times New Roman" panose="02020603050405020304" pitchFamily="18" charset="0"/>
                <a:ea typeface="Noto Serif CJK SC"/>
                <a:cs typeface="Times New Roman" panose="02020603050405020304" pitchFamily="18" charset="0"/>
              </a:rPr>
              <a:t> </a:t>
            </a:r>
            <a:endParaRPr kumimoji="0" lang="hr-HR" altLang="zh-CN" sz="1800" b="0" i="0" u="none" strike="noStrike" cap="none" normalizeH="0" baseline="0">
              <a:ln>
                <a:noFill/>
              </a:ln>
              <a:solidFill>
                <a:schemeClr val="tx1"/>
              </a:solidFill>
              <a:effectLst/>
              <a:latin typeface="Arial" panose="020B0604020202020204" pitchFamily="34" charset="0"/>
            </a:endParaRPr>
          </a:p>
        </p:txBody>
      </p:sp>
      <p:sp>
        <p:nvSpPr>
          <p:cNvPr id="14" name="Rectangle 14">
            <a:extLst>
              <a:ext uri="{FF2B5EF4-FFF2-40B4-BE49-F238E27FC236}">
                <a16:creationId xmlns:a16="http://schemas.microsoft.com/office/drawing/2014/main" id="{8C79AE66-8539-1D59-033E-0F1461E6B0AD}"/>
              </a:ext>
            </a:extLst>
          </p:cNvPr>
          <p:cNvSpPr>
            <a:spLocks noChangeArrowheads="1"/>
          </p:cNvSpPr>
          <p:nvPr/>
        </p:nvSpPr>
        <p:spPr bwMode="auto">
          <a:xfrm>
            <a:off x="2632732" y="4367333"/>
            <a:ext cx="107927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zh-CN" sz="2600" dirty="0" err="1">
                <a:ea typeface="Noto Serif CJK SC"/>
                <a:cs typeface="Times New Roman" panose="02020603050405020304" pitchFamily="18" charset="0"/>
              </a:rPr>
              <a:t>gdje</a:t>
            </a:r>
            <a:r>
              <a:rPr lang="en-US" altLang="zh-CN" sz="2600" dirty="0">
                <a:ea typeface="Noto Serif CJK SC"/>
                <a:cs typeface="Times New Roman" panose="02020603050405020304" pitchFamily="18" charset="0"/>
              </a:rPr>
              <a:t> je</a:t>
            </a:r>
            <a:endParaRPr kumimoji="0" lang="hr-HR" altLang="zh-CN" sz="2600" b="0" i="0" u="none" strike="noStrike" cap="none" normalizeH="0" baseline="0" dirty="0">
              <a:ln>
                <a:noFill/>
              </a:ln>
              <a:solidFill>
                <a:schemeClr val="tx1"/>
              </a:solidFill>
              <a:effectLst/>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EDD367A-E7D6-DD60-C9C4-FE1FA438A29F}"/>
                  </a:ext>
                </a:extLst>
              </p:cNvPr>
              <p:cNvSpPr txBox="1"/>
              <p:nvPr/>
            </p:nvSpPr>
            <p:spPr>
              <a:xfrm>
                <a:off x="3400847" y="1550501"/>
                <a:ext cx="2204514" cy="10922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600" b="0" i="0" smtClean="0">
                          <a:latin typeface="Cambria Math" panose="02040503050406030204" pitchFamily="18" charset="0"/>
                        </a:rPr>
                        <m:t>max</m:t>
                      </m:r>
                      <m:r>
                        <a:rPr lang="en-US" sz="2600" b="0" i="1" smtClean="0">
                          <a:latin typeface="Cambria Math" panose="02040503050406030204" pitchFamily="18" charset="0"/>
                        </a:rPr>
                        <m:t>⁡</m:t>
                      </m:r>
                      <m:d>
                        <m:dPr>
                          <m:ctrlPr>
                            <a:rPr lang="en-US" sz="2600" b="0" i="1" smtClean="0">
                              <a:latin typeface="Cambria Math" panose="02040503050406030204" pitchFamily="18" charset="0"/>
                            </a:rPr>
                          </m:ctrlPr>
                        </m:dPr>
                        <m:e>
                          <m:nary>
                            <m:naryPr>
                              <m:chr m:val="∑"/>
                              <m:ctrlPr>
                                <a:rPr lang="en-US" sz="2600" b="0" i="1" smtClean="0">
                                  <a:latin typeface="Cambria Math" panose="02040503050406030204" pitchFamily="18" charset="0"/>
                                </a:rPr>
                              </m:ctrlPr>
                            </m:naryPr>
                            <m:sub>
                              <m:r>
                                <m:rPr>
                                  <m:brk m:alnAt="23"/>
                                </m:rPr>
                                <a:rPr lang="en-US" sz="2600" b="0" i="1" smtClean="0">
                                  <a:latin typeface="Cambria Math" panose="02040503050406030204" pitchFamily="18" charset="0"/>
                                </a:rPr>
                                <m:t>𝑖</m:t>
                              </m:r>
                              <m:r>
                                <a:rPr lang="en-US" sz="2600" b="0" i="1" smtClean="0">
                                  <a:latin typeface="Cambria Math" panose="02040503050406030204" pitchFamily="18" charset="0"/>
                                </a:rPr>
                                <m:t>=1</m:t>
                              </m:r>
                            </m:sub>
                            <m:sup>
                              <m:r>
                                <a:rPr lang="en-US" sz="2600" b="0" i="1" smtClean="0">
                                  <a:latin typeface="Cambria Math" panose="02040503050406030204" pitchFamily="18" charset="0"/>
                                </a:rPr>
                                <m:t>𝑛</m:t>
                              </m:r>
                            </m:sup>
                            <m:e>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𝑣</m:t>
                                  </m:r>
                                </m:e>
                                <m:sub>
                                  <m:r>
                                    <a:rPr lang="en-US" sz="2600" b="0" i="1" smtClean="0">
                                      <a:latin typeface="Cambria Math" panose="02040503050406030204" pitchFamily="18" charset="0"/>
                                    </a:rPr>
                                    <m:t>𝑖</m:t>
                                  </m:r>
                                </m:sub>
                              </m:sSub>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𝑥</m:t>
                                  </m:r>
                                </m:e>
                                <m:sub>
                                  <m:r>
                                    <a:rPr lang="en-US" sz="2600" b="0" i="1" smtClean="0">
                                      <a:latin typeface="Cambria Math" panose="02040503050406030204" pitchFamily="18" charset="0"/>
                                    </a:rPr>
                                    <m:t>𝑖</m:t>
                                  </m:r>
                                </m:sub>
                              </m:sSub>
                            </m:e>
                          </m:nary>
                        </m:e>
                      </m:d>
                    </m:oMath>
                  </m:oMathPara>
                </a14:m>
                <a:endParaRPr lang="hr-HR" sz="2600" dirty="0"/>
              </a:p>
            </p:txBody>
          </p:sp>
        </mc:Choice>
        <mc:Fallback xmlns="">
          <p:sp>
            <p:nvSpPr>
              <p:cNvPr id="15" name="TextBox 14">
                <a:extLst>
                  <a:ext uri="{FF2B5EF4-FFF2-40B4-BE49-F238E27FC236}">
                    <a16:creationId xmlns:a16="http://schemas.microsoft.com/office/drawing/2014/main" id="{0EDD367A-E7D6-DD60-C9C4-FE1FA438A29F}"/>
                  </a:ext>
                </a:extLst>
              </p:cNvPr>
              <p:cNvSpPr txBox="1">
                <a:spLocks noRot="1" noChangeAspect="1" noMove="1" noResize="1" noEditPoints="1" noAdjustHandles="1" noChangeArrowheads="1" noChangeShapeType="1" noTextEdit="1"/>
              </p:cNvSpPr>
              <p:nvPr/>
            </p:nvSpPr>
            <p:spPr>
              <a:xfrm>
                <a:off x="3400847" y="1550501"/>
                <a:ext cx="2204514" cy="1092222"/>
              </a:xfrm>
              <a:prstGeom prst="rect">
                <a:avLst/>
              </a:prstGeom>
              <a:blipFill>
                <a:blip r:embed="rId3"/>
                <a:stretch>
                  <a:fillRect/>
                </a:stretch>
              </a:blipFill>
            </p:spPr>
            <p:txBody>
              <a:bodyPr/>
              <a:lstStyle/>
              <a:p>
                <a:r>
                  <a:rPr lang="hr-HR">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B3BC81F-8C4E-6FDF-78A5-60C08BEFC8C5}"/>
                  </a:ext>
                </a:extLst>
              </p:cNvPr>
              <p:cNvSpPr txBox="1"/>
              <p:nvPr/>
            </p:nvSpPr>
            <p:spPr>
              <a:xfrm>
                <a:off x="1975758" y="2802426"/>
                <a:ext cx="6097554" cy="118455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nary>
                        <m:naryPr>
                          <m:chr m:val="∑"/>
                          <m:ctrlPr>
                            <a:rPr lang="en-US" sz="2600" b="0" i="1" smtClean="0">
                              <a:latin typeface="Cambria Math" panose="02040503050406030204" pitchFamily="18" charset="0"/>
                            </a:rPr>
                          </m:ctrlPr>
                        </m:naryPr>
                        <m:sub>
                          <m:r>
                            <m:rPr>
                              <m:brk m:alnAt="23"/>
                            </m:rPr>
                            <a:rPr lang="en-US" sz="2600" b="0" i="1" smtClean="0">
                              <a:latin typeface="Cambria Math" panose="02040503050406030204" pitchFamily="18" charset="0"/>
                            </a:rPr>
                            <m:t>𝑖</m:t>
                          </m:r>
                          <m:r>
                            <a:rPr lang="en-US" sz="2600" b="0" i="1" smtClean="0">
                              <a:latin typeface="Cambria Math" panose="02040503050406030204" pitchFamily="18" charset="0"/>
                            </a:rPr>
                            <m:t>=1</m:t>
                          </m:r>
                        </m:sub>
                        <m:sup>
                          <m:r>
                            <a:rPr lang="en-US" sz="2600" b="0" i="1" smtClean="0">
                              <a:latin typeface="Cambria Math" panose="02040503050406030204" pitchFamily="18" charset="0"/>
                            </a:rPr>
                            <m:t>𝑛</m:t>
                          </m:r>
                        </m:sup>
                        <m:e>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𝑣</m:t>
                              </m:r>
                            </m:e>
                            <m:sub>
                              <m:r>
                                <a:rPr lang="en-US" sz="2600" b="0" i="1" smtClean="0">
                                  <a:latin typeface="Cambria Math" panose="02040503050406030204" pitchFamily="18" charset="0"/>
                                </a:rPr>
                                <m:t>𝑖</m:t>
                              </m:r>
                            </m:sub>
                          </m:sSub>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𝑥</m:t>
                              </m:r>
                            </m:e>
                            <m:sub>
                              <m:r>
                                <a:rPr lang="en-US" sz="2600" b="0" i="1" smtClean="0">
                                  <a:latin typeface="Cambria Math" panose="02040503050406030204" pitchFamily="18" charset="0"/>
                                </a:rPr>
                                <m:t>𝑖</m:t>
                              </m:r>
                            </m:sub>
                          </m:sSub>
                          <m:r>
                            <a:rPr lang="en-US" sz="2600" b="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𝑊</m:t>
                          </m:r>
                          <m:r>
                            <a:rPr lang="en-US" sz="2600" b="0" i="1" smtClean="0">
                              <a:latin typeface="Cambria Math" panose="02040503050406030204" pitchFamily="18" charset="0"/>
                              <a:ea typeface="Cambria Math" panose="02040503050406030204" pitchFamily="18" charset="0"/>
                            </a:rPr>
                            <m:t>,</m:t>
                          </m:r>
                        </m:e>
                      </m:nary>
                    </m:oMath>
                  </m:oMathPara>
                </a14:m>
                <a:endParaRPr lang="hr-HR" sz="2600" dirty="0"/>
              </a:p>
            </p:txBody>
          </p:sp>
        </mc:Choice>
        <mc:Fallback xmlns="">
          <p:sp>
            <p:nvSpPr>
              <p:cNvPr id="17" name="TextBox 16">
                <a:extLst>
                  <a:ext uri="{FF2B5EF4-FFF2-40B4-BE49-F238E27FC236}">
                    <a16:creationId xmlns:a16="http://schemas.microsoft.com/office/drawing/2014/main" id="{FB3BC81F-8C4E-6FDF-78A5-60C08BEFC8C5}"/>
                  </a:ext>
                </a:extLst>
              </p:cNvPr>
              <p:cNvSpPr txBox="1">
                <a:spLocks noRot="1" noChangeAspect="1" noMove="1" noResize="1" noEditPoints="1" noAdjustHandles="1" noChangeArrowheads="1" noChangeShapeType="1" noTextEdit="1"/>
              </p:cNvSpPr>
              <p:nvPr/>
            </p:nvSpPr>
            <p:spPr>
              <a:xfrm>
                <a:off x="1975758" y="2802426"/>
                <a:ext cx="6097554" cy="1184555"/>
              </a:xfrm>
              <a:prstGeom prst="rect">
                <a:avLst/>
              </a:prstGeom>
              <a:blipFill>
                <a:blip r:embed="rId4"/>
                <a:stretch>
                  <a:fillRect/>
                </a:stretch>
              </a:blipFill>
            </p:spPr>
            <p:txBody>
              <a:bodyPr/>
              <a:lstStyle/>
              <a:p>
                <a:r>
                  <a:rPr lang="hr-HR">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6837CEA-D9EE-CB88-351D-E8FE30617239}"/>
                  </a:ext>
                </a:extLst>
              </p:cNvPr>
              <p:cNvSpPr txBox="1"/>
              <p:nvPr/>
            </p:nvSpPr>
            <p:spPr>
              <a:xfrm>
                <a:off x="3712002" y="4367333"/>
                <a:ext cx="4001095" cy="4001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𝑥</m:t>
                          </m:r>
                        </m:e>
                        <m:sub>
                          <m:r>
                            <a:rPr lang="en-US" sz="2600" b="0" i="1" smtClean="0">
                              <a:latin typeface="Cambria Math" panose="02040503050406030204" pitchFamily="18" charset="0"/>
                            </a:rPr>
                            <m:t>𝑖</m:t>
                          </m:r>
                        </m:sub>
                      </m:sSub>
                      <m:r>
                        <a:rPr lang="en-US" sz="2600" b="0" i="1" smtClean="0">
                          <a:latin typeface="Cambria Math" panose="02040503050406030204" pitchFamily="18" charset="0"/>
                          <a:ea typeface="Cambria Math" panose="02040503050406030204" pitchFamily="18" charset="0"/>
                        </a:rPr>
                        <m:t>∈</m:t>
                      </m:r>
                      <m:d>
                        <m:dPr>
                          <m:begChr m:val="{"/>
                          <m:endChr m:val="}"/>
                          <m:ctrlPr>
                            <a:rPr lang="en-US" sz="2600" i="1" smtClean="0">
                              <a:latin typeface="Cambria Math" panose="02040503050406030204" pitchFamily="18" charset="0"/>
                              <a:ea typeface="Cambria Math" panose="02040503050406030204" pitchFamily="18" charset="0"/>
                            </a:rPr>
                          </m:ctrlPr>
                        </m:dPr>
                        <m:e>
                          <m:r>
                            <a:rPr lang="en-US" sz="2600" b="0" i="1" smtClean="0">
                              <a:latin typeface="Cambria Math" panose="02040503050406030204" pitchFamily="18" charset="0"/>
                              <a:ea typeface="Cambria Math" panose="02040503050406030204" pitchFamily="18" charset="0"/>
                            </a:rPr>
                            <m:t>0, 1</m:t>
                          </m:r>
                        </m:e>
                      </m:d>
                      <m:r>
                        <a:rPr lang="en-US" sz="2600" b="0" i="1" smtClean="0">
                          <a:latin typeface="Cambria Math" panose="02040503050406030204" pitchFamily="18" charset="0"/>
                          <a:ea typeface="Cambria Math" panose="02040503050406030204" pitchFamily="18" charset="0"/>
                        </a:rPr>
                        <m:t> </m:t>
                      </m:r>
                      <m:r>
                        <a:rPr lang="en-US" sz="260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𝑖</m:t>
                      </m:r>
                      <m:r>
                        <a:rPr lang="en-US" sz="2600" b="0" i="1" smtClean="0">
                          <a:latin typeface="Cambria Math" panose="02040503050406030204" pitchFamily="18" charset="0"/>
                          <a:ea typeface="Cambria Math" panose="02040503050406030204" pitchFamily="18" charset="0"/>
                        </a:rPr>
                        <m:t> ∈ </m:t>
                      </m:r>
                      <m:d>
                        <m:dPr>
                          <m:begChr m:val="{"/>
                          <m:endChr m:val="}"/>
                          <m:ctrlPr>
                            <a:rPr lang="en-US" sz="2600" b="0" i="1" smtClean="0">
                              <a:latin typeface="Cambria Math" panose="02040503050406030204" pitchFamily="18" charset="0"/>
                              <a:ea typeface="Cambria Math" panose="02040503050406030204" pitchFamily="18" charset="0"/>
                            </a:rPr>
                          </m:ctrlPr>
                        </m:dPr>
                        <m:e>
                          <m:r>
                            <a:rPr lang="en-US" sz="2600" b="0" i="1" smtClean="0">
                              <a:latin typeface="Cambria Math" panose="02040503050406030204" pitchFamily="18" charset="0"/>
                              <a:ea typeface="Cambria Math" panose="02040503050406030204" pitchFamily="18" charset="0"/>
                            </a:rPr>
                            <m:t>1, 2, …, </m:t>
                          </m:r>
                          <m:r>
                            <a:rPr lang="en-US" sz="2600" b="0" i="1" smtClean="0">
                              <a:latin typeface="Cambria Math" panose="02040503050406030204" pitchFamily="18" charset="0"/>
                              <a:ea typeface="Cambria Math" panose="02040503050406030204" pitchFamily="18" charset="0"/>
                            </a:rPr>
                            <m:t>𝑁</m:t>
                          </m:r>
                        </m:e>
                      </m:d>
                    </m:oMath>
                  </m:oMathPara>
                </a14:m>
                <a:endParaRPr lang="hr-HR" sz="2600" dirty="0"/>
              </a:p>
            </p:txBody>
          </p:sp>
        </mc:Choice>
        <mc:Fallback xmlns="">
          <p:sp>
            <p:nvSpPr>
              <p:cNvPr id="18" name="TextBox 17">
                <a:extLst>
                  <a:ext uri="{FF2B5EF4-FFF2-40B4-BE49-F238E27FC236}">
                    <a16:creationId xmlns:a16="http://schemas.microsoft.com/office/drawing/2014/main" id="{26837CEA-D9EE-CB88-351D-E8FE30617239}"/>
                  </a:ext>
                </a:extLst>
              </p:cNvPr>
              <p:cNvSpPr txBox="1">
                <a:spLocks noRot="1" noChangeAspect="1" noMove="1" noResize="1" noEditPoints="1" noAdjustHandles="1" noChangeArrowheads="1" noChangeShapeType="1" noTextEdit="1"/>
              </p:cNvSpPr>
              <p:nvPr/>
            </p:nvSpPr>
            <p:spPr>
              <a:xfrm>
                <a:off x="3712002" y="4367333"/>
                <a:ext cx="4001095" cy="400110"/>
              </a:xfrm>
              <a:prstGeom prst="rect">
                <a:avLst/>
              </a:prstGeom>
              <a:blipFill>
                <a:blip r:embed="rId5"/>
                <a:stretch>
                  <a:fillRect/>
                </a:stretch>
              </a:blipFill>
            </p:spPr>
            <p:txBody>
              <a:bodyPr/>
              <a:lstStyle/>
              <a:p>
                <a:r>
                  <a:rPr lang="hr-HR">
                    <a:noFill/>
                  </a:rPr>
                  <a:t> </a:t>
                </a:r>
              </a:p>
            </p:txBody>
          </p:sp>
        </mc:Fallback>
      </mc:AlternateContent>
    </p:spTree>
    <p:extLst>
      <p:ext uri="{BB962C8B-B14F-4D97-AF65-F5344CB8AC3E}">
        <p14:creationId xmlns:p14="http://schemas.microsoft.com/office/powerpoint/2010/main" val="839023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79A7C-E7EE-A41E-CA07-C39423F41E4F}"/>
              </a:ext>
            </a:extLst>
          </p:cNvPr>
          <p:cNvSpPr>
            <a:spLocks noGrp="1"/>
          </p:cNvSpPr>
          <p:nvPr>
            <p:ph type="title"/>
          </p:nvPr>
        </p:nvSpPr>
        <p:spPr/>
        <p:txBody>
          <a:bodyPr/>
          <a:lstStyle/>
          <a:p>
            <a:r>
              <a:rPr lang="hr-HR" dirty="0"/>
              <a:t>Genetski algoritmi</a:t>
            </a:r>
          </a:p>
        </p:txBody>
      </p:sp>
      <p:sp>
        <p:nvSpPr>
          <p:cNvPr id="3" name="Content Placeholder 2">
            <a:extLst>
              <a:ext uri="{FF2B5EF4-FFF2-40B4-BE49-F238E27FC236}">
                <a16:creationId xmlns:a16="http://schemas.microsoft.com/office/drawing/2014/main" id="{37A05A3B-8FBB-F84B-794D-F08AA11F2DC7}"/>
              </a:ext>
            </a:extLst>
          </p:cNvPr>
          <p:cNvSpPr>
            <a:spLocks noGrp="1"/>
          </p:cNvSpPr>
          <p:nvPr>
            <p:ph idx="1"/>
          </p:nvPr>
        </p:nvSpPr>
        <p:spPr/>
        <p:txBody>
          <a:bodyPr/>
          <a:lstStyle/>
          <a:p>
            <a:r>
              <a:rPr lang="hr-HR" dirty="0">
                <a:solidFill>
                  <a:srgbClr val="000000"/>
                </a:solidFill>
                <a:latin typeface="Times New Roman" panose="02020603050405020304" pitchFamily="18" charset="0"/>
              </a:rPr>
              <a:t>Evolucijski proces</a:t>
            </a:r>
            <a:endParaRPr lang="en-GB" dirty="0">
              <a:solidFill>
                <a:srgbClr val="000000"/>
              </a:solidFill>
              <a:latin typeface="Times New Roman" panose="02020603050405020304" pitchFamily="18" charset="0"/>
            </a:endParaRPr>
          </a:p>
          <a:p>
            <a:r>
              <a:rPr lang="en-GB" dirty="0" err="1">
                <a:solidFill>
                  <a:srgbClr val="000000"/>
                </a:solidFill>
                <a:latin typeface="Times New Roman" panose="02020603050405020304" pitchFamily="18" charset="0"/>
              </a:rPr>
              <a:t>Kri</a:t>
            </a:r>
            <a:r>
              <a:rPr lang="hr-HR" dirty="0">
                <a:solidFill>
                  <a:srgbClr val="000000"/>
                </a:solidFill>
                <a:latin typeface="Times New Roman" panose="02020603050405020304" pitchFamily="18" charset="0"/>
              </a:rPr>
              <a:t>žanje (stvaranje nove generacije)</a:t>
            </a:r>
          </a:p>
          <a:p>
            <a:r>
              <a:rPr lang="hr-HR" b="0" i="0" dirty="0">
                <a:solidFill>
                  <a:srgbClr val="000000"/>
                </a:solidFill>
                <a:effectLst/>
                <a:latin typeface="Times New Roman" panose="02020603050405020304" pitchFamily="18" charset="0"/>
              </a:rPr>
              <a:t>Manipulacija genetsko</a:t>
            </a:r>
            <a:r>
              <a:rPr lang="hr-HR" dirty="0">
                <a:solidFill>
                  <a:srgbClr val="000000"/>
                </a:solidFill>
                <a:latin typeface="Times New Roman" panose="02020603050405020304" pitchFamily="18" charset="0"/>
              </a:rPr>
              <a:t>g materijala</a:t>
            </a:r>
            <a:endParaRPr lang="hr-HR"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763843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57D91-0ED4-5FE1-EAD3-434BC8CCE8B8}"/>
              </a:ext>
            </a:extLst>
          </p:cNvPr>
          <p:cNvSpPr>
            <a:spLocks noGrp="1"/>
          </p:cNvSpPr>
          <p:nvPr>
            <p:ph type="title"/>
          </p:nvPr>
        </p:nvSpPr>
        <p:spPr/>
        <p:txBody>
          <a:bodyPr/>
          <a:lstStyle/>
          <a:p>
            <a:r>
              <a:rPr lang="en-US" dirty="0" err="1"/>
              <a:t>Algoritmi</a:t>
            </a:r>
            <a:r>
              <a:rPr lang="en-US" dirty="0"/>
              <a:t> za </a:t>
            </a:r>
            <a:r>
              <a:rPr lang="en-US" dirty="0" err="1"/>
              <a:t>rješavanje</a:t>
            </a:r>
            <a:r>
              <a:rPr lang="en-US" dirty="0"/>
              <a:t> </a:t>
            </a:r>
            <a:r>
              <a:rPr lang="en-US" dirty="0" err="1"/>
              <a:t>problema</a:t>
            </a:r>
            <a:r>
              <a:rPr lang="en-US" dirty="0"/>
              <a:t> </a:t>
            </a:r>
            <a:r>
              <a:rPr lang="en-US" dirty="0" err="1"/>
              <a:t>ruksaka</a:t>
            </a:r>
            <a:endParaRPr lang="hr-HR" dirty="0"/>
          </a:p>
        </p:txBody>
      </p:sp>
      <p:graphicFrame>
        <p:nvGraphicFramePr>
          <p:cNvPr id="4" name="Rezervirano mjesto sadržaja 2">
            <a:extLst>
              <a:ext uri="{FF2B5EF4-FFF2-40B4-BE49-F238E27FC236}">
                <a16:creationId xmlns:a16="http://schemas.microsoft.com/office/drawing/2014/main" id="{8903B1F1-E0BA-62C4-44D1-294B449D7536}"/>
              </a:ext>
            </a:extLst>
          </p:cNvPr>
          <p:cNvGraphicFramePr>
            <a:graphicFrameLocks noGrp="1"/>
          </p:cNvGraphicFramePr>
          <p:nvPr>
            <p:ph idx="1"/>
            <p:extLst>
              <p:ext uri="{D42A27DB-BD31-4B8C-83A1-F6EECF244321}">
                <p14:modId xmlns:p14="http://schemas.microsoft.com/office/powerpoint/2010/main" val="95956900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7527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1544B-A4C2-AFAA-E194-B76397DB456D}"/>
              </a:ext>
            </a:extLst>
          </p:cNvPr>
          <p:cNvSpPr>
            <a:spLocks noGrp="1"/>
          </p:cNvSpPr>
          <p:nvPr>
            <p:ph type="title"/>
          </p:nvPr>
        </p:nvSpPr>
        <p:spPr/>
        <p:txBody>
          <a:bodyPr/>
          <a:lstStyle/>
          <a:p>
            <a:r>
              <a:rPr lang="en-US" dirty="0"/>
              <a:t>Pseudo-</a:t>
            </a:r>
            <a:r>
              <a:rPr lang="en-US" dirty="0" err="1"/>
              <a:t>kod</a:t>
            </a:r>
            <a:r>
              <a:rPr lang="en-US" dirty="0"/>
              <a:t> fitness </a:t>
            </a:r>
            <a:r>
              <a:rPr lang="en-US" dirty="0" err="1"/>
              <a:t>funkcije</a:t>
            </a:r>
            <a:r>
              <a:rPr lang="en-US" dirty="0"/>
              <a:t> </a:t>
            </a:r>
            <a:r>
              <a:rPr lang="en-US" dirty="0" err="1"/>
              <a:t>iskorištenog</a:t>
            </a:r>
            <a:r>
              <a:rPr lang="en-US" dirty="0"/>
              <a:t> </a:t>
            </a:r>
            <a:r>
              <a:rPr lang="en-US" dirty="0" err="1"/>
              <a:t>genetskog</a:t>
            </a:r>
            <a:r>
              <a:rPr lang="en-US" dirty="0"/>
              <a:t> </a:t>
            </a:r>
            <a:r>
              <a:rPr lang="en-US" dirty="0" err="1"/>
              <a:t>algoritma</a:t>
            </a:r>
            <a:endParaRPr lang="hr-HR" dirty="0"/>
          </a:p>
        </p:txBody>
      </p:sp>
      <p:sp>
        <p:nvSpPr>
          <p:cNvPr id="3" name="Content Placeholder 2">
            <a:extLst>
              <a:ext uri="{FF2B5EF4-FFF2-40B4-BE49-F238E27FC236}">
                <a16:creationId xmlns:a16="http://schemas.microsoft.com/office/drawing/2014/main" id="{77F94F40-4208-62DB-FA94-7A7911A0E178}"/>
              </a:ext>
            </a:extLst>
          </p:cNvPr>
          <p:cNvSpPr>
            <a:spLocks noGrp="1"/>
          </p:cNvSpPr>
          <p:nvPr>
            <p:ph idx="1"/>
          </p:nvPr>
        </p:nvSpPr>
        <p:spPr>
          <a:xfrm>
            <a:off x="838200" y="2317750"/>
            <a:ext cx="10515600" cy="2832100"/>
          </a:xfrm>
          <a:solidFill>
            <a:srgbClr val="F8F8F8"/>
          </a:solidFill>
        </p:spPr>
        <p:txBody>
          <a:bodyPr>
            <a:normAutofit/>
          </a:bodyPr>
          <a:lstStyle/>
          <a:p>
            <a:pPr marL="0" indent="0">
              <a:buNone/>
            </a:pPr>
            <a:r>
              <a:rPr lang="hr-HR" sz="1600" b="1" dirty="0">
                <a:latin typeface="Courier New" panose="02070309020205020404" pitchFamily="49" charset="0"/>
                <a:cs typeface="Courier New" panose="02070309020205020404" pitchFamily="49" charset="0"/>
              </a:rPr>
              <a:t>funkcija</a:t>
            </a:r>
            <a:r>
              <a:rPr lang="hr-HR" sz="1600" dirty="0">
                <a:latin typeface="Courier New" panose="02070309020205020404" pitchFamily="49" charset="0"/>
                <a:cs typeface="Courier New" panose="02070309020205020404" pitchFamily="49" charset="0"/>
              </a:rPr>
              <a:t> </a:t>
            </a:r>
            <a:r>
              <a:rPr lang="hr-HR" sz="1600" i="1" dirty="0">
                <a:latin typeface="Courier New" panose="02070309020205020404" pitchFamily="49" charset="0"/>
                <a:cs typeface="Courier New" panose="02070309020205020404" pitchFamily="49" charset="0"/>
              </a:rPr>
              <a:t>fitnes</a:t>
            </a:r>
            <a:r>
              <a:rPr lang="hr-HR" sz="1600" dirty="0">
                <a:latin typeface="Courier New" panose="02070309020205020404" pitchFamily="49" charset="0"/>
                <a:cs typeface="Courier New" panose="02070309020205020404" pitchFamily="49" charset="0"/>
              </a:rPr>
              <a:t>(</a:t>
            </a:r>
            <a:r>
              <a:rPr lang="en-US" sz="1600" dirty="0">
                <a:latin typeface="Courier New" panose="02070309020205020404" pitchFamily="49" charset="0"/>
                <a:cs typeface="Courier New" panose="02070309020205020404" pitchFamily="49" charset="0"/>
              </a:rPr>
              <a:t>):</a:t>
            </a:r>
            <a:endParaRPr lang="hr-HR" sz="160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	</a:t>
            </a:r>
            <a:r>
              <a:rPr lang="hr-HR" sz="1600" dirty="0">
                <a:latin typeface="Courier New" panose="02070309020205020404" pitchFamily="49" charset="0"/>
                <a:cs typeface="Courier New" panose="02070309020205020404" pitchFamily="49" charset="0"/>
              </a:rPr>
              <a:t>vrijednost = </a:t>
            </a:r>
            <a:r>
              <a:rPr lang="hr-HR" sz="1600" i="1" dirty="0">
                <a:latin typeface="Courier New" panose="02070309020205020404" pitchFamily="49" charset="0"/>
                <a:cs typeface="Courier New" panose="02070309020205020404" pitchFamily="49" charset="0"/>
              </a:rPr>
              <a:t>zbroj</a:t>
            </a:r>
            <a:r>
              <a:rPr lang="hr-HR" sz="1600" dirty="0">
                <a:latin typeface="Courier New" panose="02070309020205020404" pitchFamily="49" charset="0"/>
                <a:cs typeface="Courier New" panose="02070309020205020404" pitchFamily="49" charset="0"/>
              </a:rPr>
              <a:t>(</a:t>
            </a:r>
            <a:r>
              <a:rPr lang="en-US" sz="1600" dirty="0">
                <a:latin typeface="Courier New" panose="02070309020205020404" pitchFamily="49" charset="0"/>
                <a:cs typeface="Courier New" panose="02070309020205020404" pitchFamily="49" charset="0"/>
              </a:rPr>
              <a:t> </a:t>
            </a:r>
            <a:r>
              <a:rPr lang="en-US" sz="1600" i="1" dirty="0" err="1">
                <a:latin typeface="Courier New" panose="02070309020205020404" pitchFamily="49" charset="0"/>
                <a:cs typeface="Courier New" panose="02070309020205020404" pitchFamily="49" charset="0"/>
              </a:rPr>
              <a:t>umnožak</a:t>
            </a:r>
            <a:r>
              <a:rPr lang="hr-HR"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kromosom</a:t>
            </a:r>
            <a:r>
              <a:rPr lang="hr-HR"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vrijednosti_predmeta</a:t>
            </a:r>
            <a:r>
              <a:rPr lang="hr-HR" sz="1600" dirty="0">
                <a:latin typeface="Courier New" panose="02070309020205020404" pitchFamily="49" charset="0"/>
                <a:cs typeface="Courier New" panose="02070309020205020404" pitchFamily="49" charset="0"/>
              </a:rPr>
              <a:t>)</a:t>
            </a:r>
            <a:r>
              <a:rPr lang="en-US" sz="1600" dirty="0">
                <a:latin typeface="Courier New" panose="02070309020205020404" pitchFamily="49" charset="0"/>
                <a:cs typeface="Courier New" panose="02070309020205020404" pitchFamily="49" charset="0"/>
              </a:rPr>
              <a:t> </a:t>
            </a:r>
            <a:r>
              <a:rPr lang="hr-HR" sz="1600" dirty="0">
                <a:latin typeface="Courier New" panose="02070309020205020404" pitchFamily="49" charset="0"/>
                <a:cs typeface="Courier New" panose="02070309020205020404" pitchFamily="49" charset="0"/>
              </a:rPr>
              <a:t>)</a:t>
            </a:r>
          </a:p>
          <a:p>
            <a:pPr marL="0" indent="0">
              <a:buNone/>
            </a:pPr>
            <a:r>
              <a:rPr lang="hr-HR" sz="1600" dirty="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	</a:t>
            </a:r>
            <a:r>
              <a:rPr lang="hr-HR" sz="1600" dirty="0">
                <a:latin typeface="Courier New" panose="02070309020205020404" pitchFamily="49" charset="0"/>
                <a:cs typeface="Courier New" panose="02070309020205020404" pitchFamily="49" charset="0"/>
              </a:rPr>
              <a:t>težina = </a:t>
            </a:r>
            <a:r>
              <a:rPr lang="hr-HR" sz="1600" i="1" dirty="0">
                <a:latin typeface="Courier New" panose="02070309020205020404" pitchFamily="49" charset="0"/>
                <a:cs typeface="Courier New" panose="02070309020205020404" pitchFamily="49" charset="0"/>
              </a:rPr>
              <a:t>zbroj</a:t>
            </a:r>
            <a:r>
              <a:rPr lang="hr-HR" sz="1600" dirty="0">
                <a:latin typeface="Courier New" panose="02070309020205020404" pitchFamily="49" charset="0"/>
                <a:cs typeface="Courier New" panose="02070309020205020404" pitchFamily="49" charset="0"/>
              </a:rPr>
              <a:t>(</a:t>
            </a:r>
            <a:r>
              <a:rPr lang="en-US" sz="1600" dirty="0">
                <a:latin typeface="Courier New" panose="02070309020205020404" pitchFamily="49" charset="0"/>
                <a:cs typeface="Courier New" panose="02070309020205020404" pitchFamily="49" charset="0"/>
              </a:rPr>
              <a:t> </a:t>
            </a:r>
            <a:r>
              <a:rPr lang="en-US" sz="1600" i="1" dirty="0" err="1">
                <a:latin typeface="Courier New" panose="02070309020205020404" pitchFamily="49" charset="0"/>
                <a:cs typeface="Courier New" panose="02070309020205020404" pitchFamily="49" charset="0"/>
              </a:rPr>
              <a:t>umnožak</a:t>
            </a:r>
            <a:r>
              <a:rPr lang="hr-HR"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kromosom</a:t>
            </a:r>
            <a:r>
              <a:rPr lang="hr-HR"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težine_predmeta</a:t>
            </a:r>
            <a:r>
              <a:rPr lang="hr-HR" sz="1600" dirty="0">
                <a:latin typeface="Courier New" panose="02070309020205020404" pitchFamily="49" charset="0"/>
                <a:cs typeface="Courier New" panose="02070309020205020404" pitchFamily="49" charset="0"/>
              </a:rPr>
              <a:t>)</a:t>
            </a:r>
            <a:r>
              <a:rPr lang="en-US" sz="1600" dirty="0">
                <a:latin typeface="Courier New" panose="02070309020205020404" pitchFamily="49" charset="0"/>
                <a:cs typeface="Courier New" panose="02070309020205020404" pitchFamily="49" charset="0"/>
              </a:rPr>
              <a:t> </a:t>
            </a:r>
            <a:r>
              <a:rPr lang="hr-HR" sz="1600" dirty="0">
                <a:latin typeface="Courier New" panose="02070309020205020404" pitchFamily="49" charset="0"/>
                <a:cs typeface="Courier New" panose="02070309020205020404" pitchFamily="49" charset="0"/>
              </a:rPr>
              <a:t>)</a:t>
            </a:r>
          </a:p>
          <a:p>
            <a:pPr marL="0" indent="0">
              <a:buNone/>
            </a:pPr>
            <a:r>
              <a:rPr lang="hr-HR" sz="1600" dirty="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	</a:t>
            </a:r>
          </a:p>
          <a:p>
            <a:pPr marL="0" indent="0">
              <a:buNone/>
            </a:pPr>
            <a:r>
              <a:rPr lang="en-US" sz="1600" dirty="0">
                <a:latin typeface="Courier New" panose="02070309020205020404" pitchFamily="49" charset="0"/>
                <a:cs typeface="Courier New" panose="02070309020205020404" pitchFamily="49" charset="0"/>
              </a:rPr>
              <a:t>	</a:t>
            </a:r>
            <a:r>
              <a:rPr lang="hr-HR" sz="1600" b="1" dirty="0">
                <a:latin typeface="Courier New" panose="02070309020205020404" pitchFamily="49" charset="0"/>
                <a:cs typeface="Courier New" panose="02070309020205020404" pitchFamily="49" charset="0"/>
              </a:rPr>
              <a:t>ako</a:t>
            </a:r>
            <a:r>
              <a:rPr lang="hr-HR" sz="1600" dirty="0">
                <a:latin typeface="Courier New" panose="02070309020205020404" pitchFamily="49" charset="0"/>
                <a:cs typeface="Courier New" panose="02070309020205020404" pitchFamily="49" charset="0"/>
              </a:rPr>
              <a:t> težina &gt; maxTežina:</a:t>
            </a:r>
          </a:p>
          <a:p>
            <a:pPr marL="0" indent="0">
              <a:buNone/>
            </a:pPr>
            <a:r>
              <a:rPr lang="en-US" sz="1600" dirty="0">
                <a:latin typeface="Courier New" panose="02070309020205020404" pitchFamily="49" charset="0"/>
                <a:cs typeface="Courier New" panose="02070309020205020404" pitchFamily="49" charset="0"/>
              </a:rPr>
              <a:t>		</a:t>
            </a:r>
            <a:r>
              <a:rPr lang="hr-HR" sz="1600" b="1" dirty="0">
                <a:latin typeface="Courier New" panose="02070309020205020404" pitchFamily="49" charset="0"/>
                <a:cs typeface="Courier New" panose="02070309020205020404" pitchFamily="49" charset="0"/>
              </a:rPr>
              <a:t>vrati</a:t>
            </a:r>
            <a:r>
              <a:rPr lang="hr-HR" sz="1600" dirty="0">
                <a:latin typeface="Courier New" panose="02070309020205020404" pitchFamily="49" charset="0"/>
                <a:cs typeface="Courier New" panose="02070309020205020404" pitchFamily="49" charset="0"/>
              </a:rPr>
              <a:t> maxTežina - težina</a:t>
            </a:r>
          </a:p>
          <a:p>
            <a:pPr marL="0" indent="0">
              <a:buNone/>
            </a:pPr>
            <a:r>
              <a:rPr lang="hr-HR" sz="1600" dirty="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	</a:t>
            </a:r>
            <a:r>
              <a:rPr lang="hr-HR" sz="1600" b="1" dirty="0">
                <a:latin typeface="Courier New" panose="02070309020205020404" pitchFamily="49" charset="0"/>
                <a:cs typeface="Courier New" panose="02070309020205020404" pitchFamily="49" charset="0"/>
              </a:rPr>
              <a:t>inače</a:t>
            </a:r>
            <a:r>
              <a:rPr lang="hr-HR" sz="1600" dirty="0">
                <a:latin typeface="Courier New" panose="02070309020205020404" pitchFamily="49" charset="0"/>
                <a:cs typeface="Courier New" panose="02070309020205020404" pitchFamily="49" charset="0"/>
              </a:rPr>
              <a:t>:</a:t>
            </a:r>
          </a:p>
          <a:p>
            <a:pPr marL="0" indent="0">
              <a:buNone/>
            </a:pPr>
            <a:r>
              <a:rPr lang="en-US" sz="1600" dirty="0">
                <a:latin typeface="Courier New" panose="02070309020205020404" pitchFamily="49" charset="0"/>
                <a:cs typeface="Courier New" panose="02070309020205020404" pitchFamily="49" charset="0"/>
              </a:rPr>
              <a:t>		</a:t>
            </a:r>
            <a:r>
              <a:rPr lang="hr-HR" sz="1600" b="1" dirty="0">
                <a:latin typeface="Courier New" panose="02070309020205020404" pitchFamily="49" charset="0"/>
                <a:cs typeface="Courier New" panose="02070309020205020404" pitchFamily="49" charset="0"/>
              </a:rPr>
              <a:t>vrati</a:t>
            </a:r>
            <a:r>
              <a:rPr lang="hr-HR" sz="1600" dirty="0">
                <a:latin typeface="Courier New" panose="02070309020205020404" pitchFamily="49" charset="0"/>
                <a:cs typeface="Courier New" panose="02070309020205020404" pitchFamily="49" charset="0"/>
              </a:rPr>
              <a:t> vrijednost</a:t>
            </a:r>
          </a:p>
        </p:txBody>
      </p:sp>
    </p:spTree>
    <p:extLst>
      <p:ext uri="{BB962C8B-B14F-4D97-AF65-F5344CB8AC3E}">
        <p14:creationId xmlns:p14="http://schemas.microsoft.com/office/powerpoint/2010/main" val="4081472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15D5C4-1011-0663-933F-59D87E3BE6E8}"/>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600" kern="1200">
                <a:solidFill>
                  <a:schemeClr val="tx1"/>
                </a:solidFill>
                <a:latin typeface="+mj-lt"/>
                <a:ea typeface="+mj-ea"/>
                <a:cs typeface="+mj-cs"/>
              </a:rPr>
              <a:t>Problem rezanja ili krojenja</a:t>
            </a:r>
          </a:p>
        </p:txBody>
      </p:sp>
      <p:sp>
        <p:nvSpPr>
          <p:cNvPr id="18"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2311BDC-1BF1-4399-9C77-62BF6C16F607}"/>
              </a:ext>
            </a:extLst>
          </p:cNvPr>
          <p:cNvPicPr>
            <a:picLocks noChangeAspect="1"/>
          </p:cNvPicPr>
          <p:nvPr/>
        </p:nvPicPr>
        <p:blipFill>
          <a:blip r:embed="rId3"/>
          <a:stretch>
            <a:fillRect/>
          </a:stretch>
        </p:blipFill>
        <p:spPr>
          <a:xfrm>
            <a:off x="4654296" y="1873160"/>
            <a:ext cx="7214616" cy="3084247"/>
          </a:xfrm>
          <a:prstGeom prst="rect">
            <a:avLst/>
          </a:prstGeom>
        </p:spPr>
      </p:pic>
    </p:spTree>
    <p:extLst>
      <p:ext uri="{BB962C8B-B14F-4D97-AF65-F5344CB8AC3E}">
        <p14:creationId xmlns:p14="http://schemas.microsoft.com/office/powerpoint/2010/main" val="2745667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2C802-022A-46DC-8C51-4444FF4F2D60}"/>
              </a:ext>
            </a:extLst>
          </p:cNvPr>
          <p:cNvSpPr>
            <a:spLocks noGrp="1"/>
          </p:cNvSpPr>
          <p:nvPr>
            <p:ph type="title"/>
          </p:nvPr>
        </p:nvSpPr>
        <p:spPr/>
        <p:txBody>
          <a:bodyPr/>
          <a:lstStyle/>
          <a:p>
            <a:r>
              <a:rPr lang="en-US" dirty="0" err="1"/>
              <a:t>Opis</a:t>
            </a:r>
            <a:r>
              <a:rPr lang="en-US" dirty="0"/>
              <a:t> </a:t>
            </a:r>
            <a:r>
              <a:rPr lang="en-US" dirty="0" err="1"/>
              <a:t>problema</a:t>
            </a:r>
            <a:endParaRPr lang="hr-HR" dirty="0"/>
          </a:p>
        </p:txBody>
      </p:sp>
      <p:sp>
        <p:nvSpPr>
          <p:cNvPr id="3" name="Content Placeholder 2">
            <a:extLst>
              <a:ext uri="{FF2B5EF4-FFF2-40B4-BE49-F238E27FC236}">
                <a16:creationId xmlns:a16="http://schemas.microsoft.com/office/drawing/2014/main" id="{2ACFB72A-1CD5-4BF4-88D1-9D8C5EAB7C32}"/>
              </a:ext>
            </a:extLst>
          </p:cNvPr>
          <p:cNvSpPr>
            <a:spLocks noGrp="1"/>
          </p:cNvSpPr>
          <p:nvPr>
            <p:ph idx="1"/>
          </p:nvPr>
        </p:nvSpPr>
        <p:spPr/>
        <p:txBody>
          <a:bodyPr/>
          <a:lstStyle/>
          <a:p>
            <a:r>
              <a:rPr lang="hr-HR" dirty="0"/>
              <a:t>eng. </a:t>
            </a:r>
            <a:r>
              <a:rPr lang="hr-HR" dirty="0" err="1"/>
              <a:t>Cutting</a:t>
            </a:r>
            <a:r>
              <a:rPr lang="hr-HR" dirty="0"/>
              <a:t> </a:t>
            </a:r>
            <a:r>
              <a:rPr lang="hr-HR" dirty="0" err="1"/>
              <a:t>stock</a:t>
            </a:r>
            <a:r>
              <a:rPr lang="hr-HR" dirty="0"/>
              <a:t> problem</a:t>
            </a:r>
          </a:p>
          <a:p>
            <a:r>
              <a:rPr lang="hr-HR" dirty="0"/>
              <a:t> “podvrsta” problema ruksaka</a:t>
            </a:r>
          </a:p>
          <a:p>
            <a:r>
              <a:rPr lang="hr-HR" dirty="0"/>
              <a:t>Cilj</a:t>
            </a:r>
            <a:r>
              <a:rPr lang="en-US" dirty="0"/>
              <a:t>:</a:t>
            </a:r>
          </a:p>
          <a:p>
            <a:pPr lvl="1"/>
            <a:r>
              <a:rPr lang="hr-HR" dirty="0" err="1"/>
              <a:t>minimi</a:t>
            </a:r>
            <a:r>
              <a:rPr lang="en-US" dirty="0" err="1"/>
              <a:t>zacija</a:t>
            </a:r>
            <a:r>
              <a:rPr lang="hr-HR" dirty="0"/>
              <a:t> </a:t>
            </a:r>
            <a:r>
              <a:rPr lang="en-US" dirty="0" err="1"/>
              <a:t>količine</a:t>
            </a:r>
            <a:r>
              <a:rPr lang="en-US" dirty="0"/>
              <a:t> </a:t>
            </a:r>
            <a:r>
              <a:rPr lang="hr-HR" dirty="0"/>
              <a:t>otpad</a:t>
            </a:r>
            <a:r>
              <a:rPr lang="en-US" dirty="0"/>
              <a:t>a</a:t>
            </a:r>
            <a:r>
              <a:rPr lang="hr-HR" dirty="0"/>
              <a:t> kod rezanja</a:t>
            </a:r>
            <a:endParaRPr lang="en-US" dirty="0"/>
          </a:p>
          <a:p>
            <a:pPr lvl="1"/>
            <a:r>
              <a:rPr lang="en-US" dirty="0" err="1"/>
              <a:t>Maksimizacija</a:t>
            </a:r>
            <a:r>
              <a:rPr lang="en-US" dirty="0"/>
              <a:t> </a:t>
            </a:r>
            <a:r>
              <a:rPr lang="en-US" dirty="0" err="1"/>
              <a:t>iskorištenog</a:t>
            </a:r>
            <a:r>
              <a:rPr lang="en-US" dirty="0"/>
              <a:t> </a:t>
            </a:r>
            <a:r>
              <a:rPr lang="en-US" dirty="0" err="1"/>
              <a:t>materijala</a:t>
            </a:r>
            <a:endParaRPr lang="en-US" dirty="0"/>
          </a:p>
          <a:p>
            <a:pPr lvl="1"/>
            <a:r>
              <a:rPr lang="en-US" dirty="0" err="1"/>
              <a:t>Smanjeni</a:t>
            </a:r>
            <a:r>
              <a:rPr lang="en-US" dirty="0"/>
              <a:t> </a:t>
            </a:r>
            <a:r>
              <a:rPr lang="en-US" dirty="0" err="1"/>
              <a:t>trošak</a:t>
            </a:r>
            <a:r>
              <a:rPr lang="en-US" dirty="0"/>
              <a:t> </a:t>
            </a:r>
            <a:r>
              <a:rPr lang="en-US" dirty="0" err="1"/>
              <a:t>proizvodnje</a:t>
            </a:r>
            <a:endParaRPr lang="en-US" dirty="0"/>
          </a:p>
          <a:p>
            <a:endParaRPr lang="en-US" dirty="0"/>
          </a:p>
          <a:p>
            <a:pPr marL="457200" lvl="1" indent="0">
              <a:buNone/>
            </a:pPr>
            <a:r>
              <a:rPr lang="hr-HR" dirty="0"/>
              <a:t> </a:t>
            </a:r>
            <a:endParaRPr lang="en-US" dirty="0"/>
          </a:p>
          <a:p>
            <a:endParaRPr lang="hr-HR" dirty="0"/>
          </a:p>
        </p:txBody>
      </p:sp>
    </p:spTree>
    <p:extLst>
      <p:ext uri="{BB962C8B-B14F-4D97-AF65-F5344CB8AC3E}">
        <p14:creationId xmlns:p14="http://schemas.microsoft.com/office/powerpoint/2010/main" val="309483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9FB43-F9EF-46E6-BE9A-F0F3197737AE}"/>
              </a:ext>
            </a:extLst>
          </p:cNvPr>
          <p:cNvSpPr>
            <a:spLocks noGrp="1"/>
          </p:cNvSpPr>
          <p:nvPr>
            <p:ph type="title"/>
          </p:nvPr>
        </p:nvSpPr>
        <p:spPr/>
        <p:txBody>
          <a:bodyPr/>
          <a:lstStyle/>
          <a:p>
            <a:r>
              <a:rPr lang="hr-HR" dirty="0"/>
              <a:t>Vrste problema rezanja</a:t>
            </a:r>
          </a:p>
        </p:txBody>
      </p:sp>
      <p:graphicFrame>
        <p:nvGraphicFramePr>
          <p:cNvPr id="5" name="Content Placeholder 2">
            <a:extLst>
              <a:ext uri="{FF2B5EF4-FFF2-40B4-BE49-F238E27FC236}">
                <a16:creationId xmlns:a16="http://schemas.microsoft.com/office/drawing/2014/main" id="{27973735-B65C-301E-5740-64BEB83375D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0706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12FA8-E7BF-4274-AD04-127675A55254}"/>
              </a:ext>
            </a:extLst>
          </p:cNvPr>
          <p:cNvSpPr>
            <a:spLocks noGrp="1"/>
          </p:cNvSpPr>
          <p:nvPr>
            <p:ph type="title"/>
          </p:nvPr>
        </p:nvSpPr>
        <p:spPr/>
        <p:txBody>
          <a:bodyPr/>
          <a:lstStyle/>
          <a:p>
            <a:r>
              <a:rPr lang="hr-HR"/>
              <a:t>Metode rješavanja</a:t>
            </a:r>
            <a:r>
              <a:rPr lang="en-US"/>
              <a:t> </a:t>
            </a:r>
            <a:r>
              <a:rPr lang="hr-HR"/>
              <a:t>problema</a:t>
            </a:r>
            <a:r>
              <a:rPr lang="en-US"/>
              <a:t> </a:t>
            </a:r>
            <a:r>
              <a:rPr lang="hr-HR"/>
              <a:t>rezanja </a:t>
            </a:r>
            <a:endParaRPr lang="hr-HR" dirty="0"/>
          </a:p>
        </p:txBody>
      </p:sp>
      <p:graphicFrame>
        <p:nvGraphicFramePr>
          <p:cNvPr id="5" name="Content Placeholder 2">
            <a:extLst>
              <a:ext uri="{FF2B5EF4-FFF2-40B4-BE49-F238E27FC236}">
                <a16:creationId xmlns:a16="http://schemas.microsoft.com/office/drawing/2014/main" id="{AD4CCD9E-FB1E-1EE7-1164-753A2A2787F6}"/>
              </a:ext>
            </a:extLst>
          </p:cNvPr>
          <p:cNvGraphicFramePr>
            <a:graphicFrameLocks noGrp="1"/>
          </p:cNvGraphicFramePr>
          <p:nvPr>
            <p:ph idx="1"/>
            <p:extLst>
              <p:ext uri="{D42A27DB-BD31-4B8C-83A1-F6EECF244321}">
                <p14:modId xmlns:p14="http://schemas.microsoft.com/office/powerpoint/2010/main" val="191350093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0690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6FF2D7-D89F-47ED-A290-F357E490E97C}"/>
              </a:ext>
            </a:extLst>
          </p:cNvPr>
          <p:cNvSpPr>
            <a:spLocks noGrp="1"/>
          </p:cNvSpPr>
          <p:nvPr>
            <p:ph type="title"/>
          </p:nvPr>
        </p:nvSpPr>
        <p:spPr>
          <a:xfrm>
            <a:off x="838200" y="365125"/>
            <a:ext cx="10515600" cy="1325563"/>
          </a:xfrm>
        </p:spPr>
        <p:txBody>
          <a:bodyPr>
            <a:normAutofit/>
          </a:bodyPr>
          <a:lstStyle/>
          <a:p>
            <a:r>
              <a:rPr lang="hr-HR" sz="5400"/>
              <a:t>Rješavanje 2D problema rezanja s GA</a:t>
            </a:r>
          </a:p>
        </p:txBody>
      </p:sp>
      <p:sp>
        <p:nvSpPr>
          <p:cNvPr id="1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D28BA11-A03F-4FA9-A29E-6D5D4D24EB1E}"/>
              </a:ext>
            </a:extLst>
          </p:cNvPr>
          <p:cNvSpPr>
            <a:spLocks noGrp="1"/>
          </p:cNvSpPr>
          <p:nvPr>
            <p:ph idx="1"/>
          </p:nvPr>
        </p:nvSpPr>
        <p:spPr>
          <a:xfrm>
            <a:off x="838200" y="1929384"/>
            <a:ext cx="10515600" cy="4251960"/>
          </a:xfrm>
        </p:spPr>
        <p:txBody>
          <a:bodyPr>
            <a:normAutofit/>
          </a:bodyPr>
          <a:lstStyle/>
          <a:p>
            <a:r>
              <a:rPr lang="hr-HR" sz="2200"/>
              <a:t>Gen: 0 ili 1 </a:t>
            </a:r>
          </a:p>
          <a:p>
            <a:pPr lvl="1"/>
            <a:r>
              <a:rPr lang="hr-HR" sz="2200"/>
              <a:t>Oblik za rezanje isključen odnosno uključen u rezultat</a:t>
            </a:r>
          </a:p>
          <a:p>
            <a:r>
              <a:rPr lang="hr-HR" sz="2200"/>
              <a:t>U inicijalnoj populaciji svi geni su 0</a:t>
            </a:r>
          </a:p>
          <a:p>
            <a:r>
              <a:rPr lang="hr-HR" sz="2200"/>
              <a:t>Troturnirska selekcija</a:t>
            </a:r>
          </a:p>
          <a:p>
            <a:r>
              <a:rPr lang="hr-HR" sz="2200"/>
              <a:t>100 generacija sa 100 rješenja u generaciji</a:t>
            </a:r>
          </a:p>
          <a:p>
            <a:r>
              <a:rPr lang="hr-HR" sz="2200"/>
              <a:t>Mutacija</a:t>
            </a:r>
          </a:p>
          <a:p>
            <a:r>
              <a:rPr lang="hr-HR" sz="2200"/>
              <a:t>Penaliziramo/kažnjavamo rješenja koja su veća od početne ploče</a:t>
            </a:r>
          </a:p>
        </p:txBody>
      </p:sp>
    </p:spTree>
    <p:extLst>
      <p:ext uri="{BB962C8B-B14F-4D97-AF65-F5344CB8AC3E}">
        <p14:creationId xmlns:p14="http://schemas.microsoft.com/office/powerpoint/2010/main" val="238195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4731F-445A-49BD-9756-FB1EBA64FE3C}"/>
              </a:ext>
            </a:extLst>
          </p:cNvPr>
          <p:cNvSpPr>
            <a:spLocks noGrp="1"/>
          </p:cNvSpPr>
          <p:nvPr>
            <p:ph type="title"/>
          </p:nvPr>
        </p:nvSpPr>
        <p:spPr/>
        <p:txBody>
          <a:bodyPr/>
          <a:lstStyle/>
          <a:p>
            <a:r>
              <a:rPr lang="hr-HR"/>
              <a:t>Ulazni podatci</a:t>
            </a:r>
            <a:endParaRPr lang="hr-HR" dirty="0"/>
          </a:p>
        </p:txBody>
      </p:sp>
      <p:graphicFrame>
        <p:nvGraphicFramePr>
          <p:cNvPr id="6" name="Content Placeholder 2">
            <a:extLst>
              <a:ext uri="{FF2B5EF4-FFF2-40B4-BE49-F238E27FC236}">
                <a16:creationId xmlns:a16="http://schemas.microsoft.com/office/drawing/2014/main" id="{7C736D49-7CFC-1537-D998-380BA899ABAB}"/>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0873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09470C-D01E-4E5E-8CAB-20E8E8A0C8CD}"/>
              </a:ext>
            </a:extLst>
          </p:cNvPr>
          <p:cNvSpPr>
            <a:spLocks noGrp="1"/>
          </p:cNvSpPr>
          <p:nvPr>
            <p:ph type="title"/>
          </p:nvPr>
        </p:nvSpPr>
        <p:spPr>
          <a:xfrm>
            <a:off x="630936" y="502920"/>
            <a:ext cx="3419856" cy="1463040"/>
          </a:xfrm>
        </p:spPr>
        <p:txBody>
          <a:bodyPr anchor="ctr">
            <a:normAutofit/>
          </a:bodyPr>
          <a:lstStyle/>
          <a:p>
            <a:r>
              <a:rPr lang="hr-HR" sz="4800"/>
              <a:t>Izlaz</a:t>
            </a:r>
          </a:p>
        </p:txBody>
      </p:sp>
      <p:sp>
        <p:nvSpPr>
          <p:cNvPr id="14"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CBFF38C-F3D2-47BD-B02C-8333D25B21AB}"/>
              </a:ext>
            </a:extLst>
          </p:cNvPr>
          <p:cNvSpPr>
            <a:spLocks noGrp="1"/>
          </p:cNvSpPr>
          <p:nvPr>
            <p:ph idx="1"/>
          </p:nvPr>
        </p:nvSpPr>
        <p:spPr>
          <a:xfrm>
            <a:off x="4654295" y="502920"/>
            <a:ext cx="6894576" cy="1463040"/>
          </a:xfrm>
        </p:spPr>
        <p:txBody>
          <a:bodyPr anchor="ctr">
            <a:normAutofit/>
          </a:bodyPr>
          <a:lstStyle/>
          <a:p>
            <a:r>
              <a:rPr lang="hr-HR" sz="2200" dirty="0"/>
              <a:t>Graf sa postotkom smeća</a:t>
            </a:r>
          </a:p>
          <a:p>
            <a:r>
              <a:rPr lang="hr-HR" sz="2200" dirty="0"/>
              <a:t>Posebno označeno najbolje i najgore rješenje</a:t>
            </a:r>
          </a:p>
        </p:txBody>
      </p:sp>
      <p:pic>
        <p:nvPicPr>
          <p:cNvPr id="7" name="Picture 6" descr="A graph with a red line&#10;&#10;Description automatically generated">
            <a:extLst>
              <a:ext uri="{FF2B5EF4-FFF2-40B4-BE49-F238E27FC236}">
                <a16:creationId xmlns:a16="http://schemas.microsoft.com/office/drawing/2014/main" id="{858B9089-8FEB-4253-933C-B4A206B21D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936" y="2387269"/>
            <a:ext cx="10917936" cy="3766686"/>
          </a:xfrm>
          <a:prstGeom prst="rect">
            <a:avLst/>
          </a:prstGeom>
        </p:spPr>
      </p:pic>
    </p:spTree>
    <p:extLst>
      <p:ext uri="{BB962C8B-B14F-4D97-AF65-F5344CB8AC3E}">
        <p14:creationId xmlns:p14="http://schemas.microsoft.com/office/powerpoint/2010/main" val="2353607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8CB21-F59B-7C06-6CE4-8C2688DB0F3C}"/>
              </a:ext>
            </a:extLst>
          </p:cNvPr>
          <p:cNvSpPr>
            <a:spLocks noGrp="1"/>
          </p:cNvSpPr>
          <p:nvPr>
            <p:ph type="ctrTitle"/>
          </p:nvPr>
        </p:nvSpPr>
        <p:spPr>
          <a:xfrm>
            <a:off x="1524000" y="695324"/>
            <a:ext cx="10591800" cy="2387600"/>
          </a:xfrm>
        </p:spPr>
        <p:txBody>
          <a:bodyPr/>
          <a:lstStyle/>
          <a:p>
            <a:r>
              <a:rPr lang="en-GB" dirty="0"/>
              <a:t>Problem </a:t>
            </a:r>
            <a:r>
              <a:rPr lang="en-GB" dirty="0" err="1"/>
              <a:t>Sudokua</a:t>
            </a:r>
            <a:endParaRPr lang="hr-HR" dirty="0"/>
          </a:p>
        </p:txBody>
      </p:sp>
      <p:sp>
        <p:nvSpPr>
          <p:cNvPr id="7" name="Subtitle 6">
            <a:extLst>
              <a:ext uri="{FF2B5EF4-FFF2-40B4-BE49-F238E27FC236}">
                <a16:creationId xmlns:a16="http://schemas.microsoft.com/office/drawing/2014/main" id="{01CD58EC-0E11-F946-F763-824EF5672B76}"/>
              </a:ext>
            </a:extLst>
          </p:cNvPr>
          <p:cNvSpPr>
            <a:spLocks noGrp="1"/>
          </p:cNvSpPr>
          <p:nvPr>
            <p:ph type="subTitle" idx="1"/>
          </p:nvPr>
        </p:nvSpPr>
        <p:spPr/>
        <p:txBody>
          <a:bodyPr/>
          <a:lstStyle/>
          <a:p>
            <a:endParaRPr lang="hr-HR" dirty="0"/>
          </a:p>
        </p:txBody>
      </p:sp>
      <p:pic>
        <p:nvPicPr>
          <p:cNvPr id="6" name="Picture 5">
            <a:extLst>
              <a:ext uri="{FF2B5EF4-FFF2-40B4-BE49-F238E27FC236}">
                <a16:creationId xmlns:a16="http://schemas.microsoft.com/office/drawing/2014/main" id="{F01D1420-A936-91E2-E253-C7A0ED0838A1}"/>
              </a:ext>
            </a:extLst>
          </p:cNvPr>
          <p:cNvPicPr>
            <a:picLocks noChangeAspect="1"/>
          </p:cNvPicPr>
          <p:nvPr/>
        </p:nvPicPr>
        <p:blipFill>
          <a:blip r:embed="rId2"/>
          <a:stretch>
            <a:fillRect/>
          </a:stretch>
        </p:blipFill>
        <p:spPr>
          <a:xfrm>
            <a:off x="76200" y="3082924"/>
            <a:ext cx="5794310" cy="3567253"/>
          </a:xfrm>
          <a:prstGeom prst="rect">
            <a:avLst/>
          </a:prstGeom>
        </p:spPr>
      </p:pic>
    </p:spTree>
    <p:extLst>
      <p:ext uri="{BB962C8B-B14F-4D97-AF65-F5344CB8AC3E}">
        <p14:creationId xmlns:p14="http://schemas.microsoft.com/office/powerpoint/2010/main" val="972702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0DA77-1772-C0D2-D30F-BCC8EB6746C5}"/>
              </a:ext>
            </a:extLst>
          </p:cNvPr>
          <p:cNvSpPr>
            <a:spLocks noGrp="1"/>
          </p:cNvSpPr>
          <p:nvPr>
            <p:ph type="title"/>
          </p:nvPr>
        </p:nvSpPr>
        <p:spPr/>
        <p:txBody>
          <a:bodyPr/>
          <a:lstStyle/>
          <a:p>
            <a:r>
              <a:rPr lang="en-GB" dirty="0"/>
              <a:t>Sudoku</a:t>
            </a:r>
            <a:endParaRPr lang="hr-HR" dirty="0"/>
          </a:p>
        </p:txBody>
      </p:sp>
      <p:sp>
        <p:nvSpPr>
          <p:cNvPr id="3" name="Content Placeholder 2">
            <a:extLst>
              <a:ext uri="{FF2B5EF4-FFF2-40B4-BE49-F238E27FC236}">
                <a16:creationId xmlns:a16="http://schemas.microsoft.com/office/drawing/2014/main" id="{B6B34EFC-C618-6D5D-FC6F-817BE2CB4A0C}"/>
              </a:ext>
            </a:extLst>
          </p:cNvPr>
          <p:cNvSpPr>
            <a:spLocks noGrp="1"/>
          </p:cNvSpPr>
          <p:nvPr>
            <p:ph idx="1"/>
          </p:nvPr>
        </p:nvSpPr>
        <p:spPr>
          <a:xfrm>
            <a:off x="671804" y="2122713"/>
            <a:ext cx="10439333" cy="3124201"/>
          </a:xfrm>
        </p:spPr>
        <p:txBody>
          <a:bodyPr/>
          <a:lstStyle/>
          <a:p>
            <a:r>
              <a:rPr lang="hr-HR" dirty="0"/>
              <a:t>Matematička zagonetka temeljena na logici</a:t>
            </a:r>
          </a:p>
          <a:p>
            <a:endParaRPr lang="hr-HR" dirty="0"/>
          </a:p>
          <a:p>
            <a:endParaRPr lang="hr-HR" dirty="0"/>
          </a:p>
          <a:p>
            <a:endParaRPr lang="hr-HR" dirty="0"/>
          </a:p>
          <a:p>
            <a:endParaRPr lang="hr-HR" dirty="0"/>
          </a:p>
          <a:p>
            <a:endParaRPr lang="hr-HR" dirty="0"/>
          </a:p>
          <a:p>
            <a:endParaRPr lang="hr-HR" dirty="0"/>
          </a:p>
          <a:p>
            <a:endParaRPr lang="hr-HR" dirty="0"/>
          </a:p>
        </p:txBody>
      </p:sp>
      <p:pic>
        <p:nvPicPr>
          <p:cNvPr id="7" name="Picture 6">
            <a:extLst>
              <a:ext uri="{FF2B5EF4-FFF2-40B4-BE49-F238E27FC236}">
                <a16:creationId xmlns:a16="http://schemas.microsoft.com/office/drawing/2014/main" id="{DB440EDF-A5D3-C280-DA29-F560292F1AE5}"/>
              </a:ext>
            </a:extLst>
          </p:cNvPr>
          <p:cNvPicPr>
            <a:picLocks noChangeAspect="1"/>
          </p:cNvPicPr>
          <p:nvPr/>
        </p:nvPicPr>
        <p:blipFill>
          <a:blip r:embed="rId3"/>
          <a:stretch>
            <a:fillRect/>
          </a:stretch>
        </p:blipFill>
        <p:spPr>
          <a:xfrm>
            <a:off x="3388266" y="2702539"/>
            <a:ext cx="7253059" cy="3790336"/>
          </a:xfrm>
          <a:prstGeom prst="rect">
            <a:avLst/>
          </a:prstGeom>
        </p:spPr>
      </p:pic>
    </p:spTree>
    <p:extLst>
      <p:ext uri="{BB962C8B-B14F-4D97-AF65-F5344CB8AC3E}">
        <p14:creationId xmlns:p14="http://schemas.microsoft.com/office/powerpoint/2010/main" val="1368126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3C481-524D-B3A7-75E5-C882C8A2F408}"/>
              </a:ext>
            </a:extLst>
          </p:cNvPr>
          <p:cNvSpPr>
            <a:spLocks noGrp="1"/>
          </p:cNvSpPr>
          <p:nvPr>
            <p:ph type="title"/>
          </p:nvPr>
        </p:nvSpPr>
        <p:spPr/>
        <p:txBody>
          <a:bodyPr/>
          <a:lstStyle/>
          <a:p>
            <a:r>
              <a:rPr lang="hr-HR" dirty="0"/>
              <a:t>Popularna računalna rješenja</a:t>
            </a:r>
          </a:p>
        </p:txBody>
      </p:sp>
      <p:sp>
        <p:nvSpPr>
          <p:cNvPr id="3" name="Content Placeholder 2">
            <a:extLst>
              <a:ext uri="{FF2B5EF4-FFF2-40B4-BE49-F238E27FC236}">
                <a16:creationId xmlns:a16="http://schemas.microsoft.com/office/drawing/2014/main" id="{6F8F078D-911D-B346-9D34-58B26B995DB7}"/>
              </a:ext>
            </a:extLst>
          </p:cNvPr>
          <p:cNvSpPr>
            <a:spLocks noGrp="1"/>
          </p:cNvSpPr>
          <p:nvPr>
            <p:ph idx="1"/>
          </p:nvPr>
        </p:nvSpPr>
        <p:spPr/>
        <p:txBody>
          <a:bodyPr>
            <a:normAutofit/>
          </a:bodyPr>
          <a:lstStyle/>
          <a:p>
            <a:r>
              <a:rPr lang="hr-HR" dirty="0">
                <a:effectLst/>
                <a:latin typeface="Calibri" panose="020F0502020204030204" pitchFamily="34" charset="0"/>
                <a:ea typeface="Calibri" panose="020F0502020204030204" pitchFamily="34" charset="0"/>
                <a:cs typeface="Times New Roman" panose="02020603050405020304" pitchFamily="18" charset="0"/>
              </a:rPr>
              <a:t>Metode iscrpnog pretraživanja (</a:t>
            </a:r>
            <a:r>
              <a:rPr lang="hr-HR" dirty="0" err="1">
                <a:effectLst/>
                <a:latin typeface="Calibri" panose="020F0502020204030204" pitchFamily="34" charset="0"/>
                <a:ea typeface="Calibri" panose="020F0502020204030204" pitchFamily="34" charset="0"/>
                <a:cs typeface="Times New Roman" panose="02020603050405020304" pitchFamily="18" charset="0"/>
              </a:rPr>
              <a:t>engl.</a:t>
            </a:r>
            <a:r>
              <a:rPr lang="hr-HR" i="1" dirty="0" err="1">
                <a:effectLst/>
                <a:latin typeface="Calibri" panose="020F0502020204030204" pitchFamily="34" charset="0"/>
                <a:ea typeface="Calibri" panose="020F0502020204030204" pitchFamily="34" charset="0"/>
                <a:cs typeface="Times New Roman" panose="02020603050405020304" pitchFamily="18" charset="0"/>
              </a:rPr>
              <a:t>brute</a:t>
            </a:r>
            <a:r>
              <a:rPr lang="hr-HR" i="1" dirty="0">
                <a:effectLst/>
                <a:latin typeface="Calibri" panose="020F0502020204030204" pitchFamily="34" charset="0"/>
                <a:ea typeface="Calibri" panose="020F0502020204030204" pitchFamily="34" charset="0"/>
                <a:cs typeface="Times New Roman" panose="02020603050405020304" pitchFamily="18" charset="0"/>
              </a:rPr>
              <a:t> </a:t>
            </a:r>
            <a:r>
              <a:rPr lang="hr-HR" i="1" dirty="0" err="1">
                <a:effectLst/>
                <a:latin typeface="Calibri" panose="020F0502020204030204" pitchFamily="34" charset="0"/>
                <a:ea typeface="Calibri" panose="020F0502020204030204" pitchFamily="34" charset="0"/>
                <a:cs typeface="Times New Roman" panose="02020603050405020304" pitchFamily="18" charset="0"/>
              </a:rPr>
              <a:t>force</a:t>
            </a:r>
            <a:r>
              <a:rPr lang="hr-HR" dirty="0">
                <a:effectLst/>
                <a:latin typeface="Calibri" panose="020F0502020204030204" pitchFamily="34" charset="0"/>
                <a:ea typeface="Calibri" panose="020F0502020204030204" pitchFamily="34" charset="0"/>
                <a:cs typeface="Times New Roman" panose="02020603050405020304" pitchFamily="18" charset="0"/>
              </a:rPr>
              <a:t>) </a:t>
            </a:r>
          </a:p>
          <a:p>
            <a:r>
              <a:rPr lang="hr-HR" kern="15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Backtracking</a:t>
            </a:r>
            <a:endParaRPr lang="hr-HR" kern="1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r>
              <a:rPr lang="hr-HR" dirty="0">
                <a:effectLst/>
                <a:latin typeface="Calibri" panose="020F0502020204030204" pitchFamily="34" charset="0"/>
                <a:ea typeface="Calibri" panose="020F0502020204030204" pitchFamily="34" charset="0"/>
                <a:cs typeface="Times New Roman" panose="02020603050405020304" pitchFamily="18" charset="0"/>
              </a:rPr>
              <a:t>algoritmi koji na neki način imitiraju ljudsko ponašanje pri rješavanju        (</a:t>
            </a:r>
            <a:r>
              <a:rPr lang="hr-HR" i="1" dirty="0" err="1">
                <a:effectLst/>
                <a:latin typeface="Calibri" panose="020F0502020204030204" pitchFamily="34" charset="0"/>
                <a:ea typeface="Calibri" panose="020F0502020204030204" pitchFamily="34" charset="0"/>
                <a:cs typeface="Times New Roman" panose="02020603050405020304" pitchFamily="18" charset="0"/>
              </a:rPr>
              <a:t>Pencil-and-paper</a:t>
            </a:r>
            <a:r>
              <a:rPr lang="hr-HR" i="1" dirty="0">
                <a:effectLst/>
                <a:latin typeface="Calibri" panose="020F0502020204030204" pitchFamily="34" charset="0"/>
                <a:ea typeface="Calibri" panose="020F0502020204030204" pitchFamily="34" charset="0"/>
                <a:cs typeface="Times New Roman" panose="02020603050405020304" pitchFamily="18" charset="0"/>
              </a:rPr>
              <a:t> </a:t>
            </a:r>
            <a:r>
              <a:rPr lang="hr-HR" i="1" dirty="0" err="1">
                <a:effectLst/>
                <a:latin typeface="Calibri" panose="020F0502020204030204" pitchFamily="34" charset="0"/>
                <a:ea typeface="Calibri" panose="020F0502020204030204" pitchFamily="34" charset="0"/>
                <a:cs typeface="Times New Roman" panose="02020603050405020304" pitchFamily="18" charset="0"/>
              </a:rPr>
              <a:t>algorithm</a:t>
            </a:r>
            <a:r>
              <a:rPr lang="hr-HR" i="1" dirty="0">
                <a:effectLst/>
                <a:latin typeface="Calibri" panose="020F0502020204030204" pitchFamily="34" charset="0"/>
                <a:ea typeface="Calibri" panose="020F0502020204030204" pitchFamily="34" charset="0"/>
                <a:cs typeface="Times New Roman" panose="02020603050405020304" pitchFamily="18" charset="0"/>
              </a:rPr>
              <a:t> …</a:t>
            </a:r>
            <a:r>
              <a:rPr lang="hr-HR" dirty="0">
                <a:effectLst/>
                <a:latin typeface="Calibri" panose="020F0502020204030204" pitchFamily="34" charset="0"/>
                <a:ea typeface="Calibri" panose="020F0502020204030204" pitchFamily="34" charset="0"/>
                <a:cs typeface="Times New Roman" panose="02020603050405020304" pitchFamily="18" charset="0"/>
              </a:rPr>
              <a:t>)</a:t>
            </a:r>
          </a:p>
          <a:p>
            <a:r>
              <a:rPr lang="hr-HR" dirty="0"/>
              <a:t>Genetski algoritmi</a:t>
            </a:r>
          </a:p>
          <a:p>
            <a:r>
              <a:rPr lang="hr-HR" dirty="0"/>
              <a:t>…</a:t>
            </a:r>
          </a:p>
        </p:txBody>
      </p:sp>
    </p:spTree>
    <p:extLst>
      <p:ext uri="{BB962C8B-B14F-4D97-AF65-F5344CB8AC3E}">
        <p14:creationId xmlns:p14="http://schemas.microsoft.com/office/powerpoint/2010/main" val="1156183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72885-941C-E523-0DFD-A4ED73E0B3A4}"/>
              </a:ext>
            </a:extLst>
          </p:cNvPr>
          <p:cNvSpPr>
            <a:spLocks noGrp="1"/>
          </p:cNvSpPr>
          <p:nvPr>
            <p:ph type="title"/>
          </p:nvPr>
        </p:nvSpPr>
        <p:spPr>
          <a:xfrm>
            <a:off x="1466023" y="685800"/>
            <a:ext cx="6661313" cy="1217645"/>
          </a:xfrm>
        </p:spPr>
        <p:txBody>
          <a:bodyPr/>
          <a:lstStyle/>
          <a:p>
            <a:r>
              <a:rPr lang="hr-HR" dirty="0"/>
              <a:t>Rješavanje </a:t>
            </a:r>
            <a:r>
              <a:rPr lang="hr-HR" dirty="0" err="1"/>
              <a:t>sudokua</a:t>
            </a:r>
            <a:r>
              <a:rPr lang="hr-HR" dirty="0"/>
              <a:t> sa GA</a:t>
            </a:r>
          </a:p>
        </p:txBody>
      </p:sp>
      <p:sp>
        <p:nvSpPr>
          <p:cNvPr id="3" name="Content Placeholder 2">
            <a:extLst>
              <a:ext uri="{FF2B5EF4-FFF2-40B4-BE49-F238E27FC236}">
                <a16:creationId xmlns:a16="http://schemas.microsoft.com/office/drawing/2014/main" id="{357858F5-501E-7CB4-B7CD-BECE670AAAB2}"/>
              </a:ext>
            </a:extLst>
          </p:cNvPr>
          <p:cNvSpPr>
            <a:spLocks noGrp="1"/>
          </p:cNvSpPr>
          <p:nvPr>
            <p:ph idx="1"/>
          </p:nvPr>
        </p:nvSpPr>
        <p:spPr>
          <a:xfrm>
            <a:off x="272142" y="2778887"/>
            <a:ext cx="10515600" cy="4351338"/>
          </a:xfrm>
        </p:spPr>
        <p:txBody>
          <a:bodyPr>
            <a:normAutofit/>
          </a:bodyPr>
          <a:lstStyle/>
          <a:p>
            <a:r>
              <a:rPr lang="hr-HR" dirty="0" err="1"/>
              <a:t>Kromoson</a:t>
            </a:r>
            <a:r>
              <a:rPr lang="hr-HR" dirty="0"/>
              <a:t> – permutacija brojeva od 1-9</a:t>
            </a:r>
          </a:p>
          <a:p>
            <a:r>
              <a:rPr lang="hr-HR" dirty="0"/>
              <a:t>Jedinka – 9 </a:t>
            </a:r>
            <a:r>
              <a:rPr lang="hr-HR" dirty="0" err="1"/>
              <a:t>kromosona</a:t>
            </a:r>
            <a:r>
              <a:rPr lang="hr-HR" dirty="0"/>
              <a:t> (9 redova u sudoku)</a:t>
            </a:r>
          </a:p>
        </p:txBody>
      </p:sp>
      <p:pic>
        <p:nvPicPr>
          <p:cNvPr id="4" name="Content Placeholder 4">
            <a:extLst>
              <a:ext uri="{FF2B5EF4-FFF2-40B4-BE49-F238E27FC236}">
                <a16:creationId xmlns:a16="http://schemas.microsoft.com/office/drawing/2014/main" id="{317242E8-EE2E-1FCA-3775-90B22B850A63}"/>
              </a:ext>
            </a:extLst>
          </p:cNvPr>
          <p:cNvPicPr>
            <a:picLocks noChangeAspect="1"/>
          </p:cNvPicPr>
          <p:nvPr/>
        </p:nvPicPr>
        <p:blipFill>
          <a:blip r:embed="rId3"/>
          <a:stretch>
            <a:fillRect/>
          </a:stretch>
        </p:blipFill>
        <p:spPr>
          <a:xfrm>
            <a:off x="8145624" y="2662237"/>
            <a:ext cx="2745566" cy="312420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693281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75919-0C10-56C9-B0D6-7AB6FA75B263}"/>
              </a:ext>
            </a:extLst>
          </p:cNvPr>
          <p:cNvSpPr>
            <a:spLocks noGrp="1"/>
          </p:cNvSpPr>
          <p:nvPr>
            <p:ph type="title"/>
          </p:nvPr>
        </p:nvSpPr>
        <p:spPr/>
        <p:txBody>
          <a:bodyPr/>
          <a:lstStyle/>
          <a:p>
            <a:r>
              <a:rPr lang="hr-HR" dirty="0"/>
              <a:t>Mutacija i eksperimentiranje</a:t>
            </a:r>
          </a:p>
        </p:txBody>
      </p:sp>
      <p:sp>
        <p:nvSpPr>
          <p:cNvPr id="8" name="Content Placeholder 7">
            <a:extLst>
              <a:ext uri="{FF2B5EF4-FFF2-40B4-BE49-F238E27FC236}">
                <a16:creationId xmlns:a16="http://schemas.microsoft.com/office/drawing/2014/main" id="{FEBD7B2F-C92A-253C-18BA-59CA1E2B1F5A}"/>
              </a:ext>
            </a:extLst>
          </p:cNvPr>
          <p:cNvSpPr>
            <a:spLocks noGrp="1"/>
          </p:cNvSpPr>
          <p:nvPr>
            <p:ph idx="1"/>
          </p:nvPr>
        </p:nvSpPr>
        <p:spPr>
          <a:xfrm>
            <a:off x="838200" y="2061719"/>
            <a:ext cx="10018713" cy="3124201"/>
          </a:xfrm>
        </p:spPr>
        <p:txBody>
          <a:bodyPr/>
          <a:lstStyle/>
          <a:p>
            <a:r>
              <a:rPr lang="hr-HR" i="1" dirty="0" err="1"/>
              <a:t>numberOfMutations</a:t>
            </a:r>
            <a:endParaRPr lang="hr-HR" dirty="0"/>
          </a:p>
        </p:txBody>
      </p:sp>
      <p:pic>
        <p:nvPicPr>
          <p:cNvPr id="9" name="Content Placeholder 5">
            <a:extLst>
              <a:ext uri="{FF2B5EF4-FFF2-40B4-BE49-F238E27FC236}">
                <a16:creationId xmlns:a16="http://schemas.microsoft.com/office/drawing/2014/main" id="{1ABCBF6E-710C-965F-A386-1DF77004F64E}"/>
              </a:ext>
            </a:extLst>
          </p:cNvPr>
          <p:cNvPicPr>
            <a:picLocks noChangeAspect="1"/>
          </p:cNvPicPr>
          <p:nvPr/>
        </p:nvPicPr>
        <p:blipFill>
          <a:blip r:embed="rId2"/>
          <a:stretch>
            <a:fillRect/>
          </a:stretch>
        </p:blipFill>
        <p:spPr>
          <a:xfrm>
            <a:off x="1335087" y="3200399"/>
            <a:ext cx="7397296" cy="1181879"/>
          </a:xfrm>
          <a:prstGeom prst="rect">
            <a:avLst/>
          </a:prstGeom>
        </p:spPr>
      </p:pic>
    </p:spTree>
    <p:extLst>
      <p:ext uri="{BB962C8B-B14F-4D97-AF65-F5344CB8AC3E}">
        <p14:creationId xmlns:p14="http://schemas.microsoft.com/office/powerpoint/2010/main" val="4011556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278E2-BAFD-0917-0547-01EFD5292E06}"/>
              </a:ext>
            </a:extLst>
          </p:cNvPr>
          <p:cNvSpPr>
            <a:spLocks noGrp="1"/>
          </p:cNvSpPr>
          <p:nvPr>
            <p:ph type="title"/>
          </p:nvPr>
        </p:nvSpPr>
        <p:spPr/>
        <p:txBody>
          <a:bodyPr/>
          <a:lstStyle/>
          <a:p>
            <a:r>
              <a:rPr lang="hr-HR" dirty="0"/>
              <a:t>Promjena funkcije križanja</a:t>
            </a:r>
          </a:p>
        </p:txBody>
      </p:sp>
      <p:sp>
        <p:nvSpPr>
          <p:cNvPr id="3" name="Content Placeholder 2">
            <a:extLst>
              <a:ext uri="{FF2B5EF4-FFF2-40B4-BE49-F238E27FC236}">
                <a16:creationId xmlns:a16="http://schemas.microsoft.com/office/drawing/2014/main" id="{814ACF52-0494-F627-19B0-CD811D9D1C76}"/>
              </a:ext>
            </a:extLst>
          </p:cNvPr>
          <p:cNvSpPr>
            <a:spLocks noGrp="1"/>
          </p:cNvSpPr>
          <p:nvPr>
            <p:ph idx="1"/>
          </p:nvPr>
        </p:nvSpPr>
        <p:spPr/>
        <p:txBody>
          <a:bodyPr>
            <a:normAutofit/>
          </a:bodyPr>
          <a:lstStyle/>
          <a:p>
            <a:r>
              <a:rPr lang="hr-HR" dirty="0"/>
              <a:t>Kako bi se povećala konzistentnost (problem lokalnog maksimuma)</a:t>
            </a:r>
          </a:p>
          <a:p>
            <a:r>
              <a:rPr lang="hr-HR" dirty="0"/>
              <a:t>Uzima se nasumičan broj nasumičnih redova iz jednog roditelja te onda ostalo iz drugog</a:t>
            </a:r>
          </a:p>
          <a:p>
            <a:endParaRPr lang="hr-HR" dirty="0"/>
          </a:p>
        </p:txBody>
      </p:sp>
      <p:pic>
        <p:nvPicPr>
          <p:cNvPr id="1028" name="Picture 4" descr="Crossover in Genetic Algorithm - GeeksforGeeks">
            <a:extLst>
              <a:ext uri="{FF2B5EF4-FFF2-40B4-BE49-F238E27FC236}">
                <a16:creationId xmlns:a16="http://schemas.microsoft.com/office/drawing/2014/main" id="{1FD85EE6-34E6-EB26-05A2-2EB1E7A383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419" y="3429000"/>
            <a:ext cx="4578221" cy="26825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A9FC36A-C316-86DD-A43B-99C4193BAA2D}"/>
              </a:ext>
            </a:extLst>
          </p:cNvPr>
          <p:cNvPicPr>
            <a:picLocks noChangeAspect="1"/>
          </p:cNvPicPr>
          <p:nvPr/>
        </p:nvPicPr>
        <p:blipFill>
          <a:blip r:embed="rId4"/>
          <a:stretch>
            <a:fillRect/>
          </a:stretch>
        </p:blipFill>
        <p:spPr>
          <a:xfrm>
            <a:off x="1008176" y="3294063"/>
            <a:ext cx="5380186" cy="2705334"/>
          </a:xfrm>
          <a:prstGeom prst="rect">
            <a:avLst/>
          </a:prstGeom>
        </p:spPr>
      </p:pic>
    </p:spTree>
    <p:extLst>
      <p:ext uri="{BB962C8B-B14F-4D97-AF65-F5344CB8AC3E}">
        <p14:creationId xmlns:p14="http://schemas.microsoft.com/office/powerpoint/2010/main" val="253735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8">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10">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7A61E25C-06C0-9823-821B-A05CBAEB4549}"/>
              </a:ext>
            </a:extLst>
          </p:cNvPr>
          <p:cNvSpPr>
            <a:spLocks noGrp="1"/>
          </p:cNvSpPr>
          <p:nvPr>
            <p:ph type="ctrTitle"/>
          </p:nvPr>
        </p:nvSpPr>
        <p:spPr>
          <a:xfrm>
            <a:off x="6590662" y="4267832"/>
            <a:ext cx="4805996" cy="1297115"/>
          </a:xfrm>
        </p:spPr>
        <p:txBody>
          <a:bodyPr anchor="t">
            <a:normAutofit/>
          </a:bodyPr>
          <a:lstStyle/>
          <a:p>
            <a:pPr algn="l"/>
            <a:r>
              <a:rPr lang="hr-HR" sz="4000">
                <a:solidFill>
                  <a:schemeClr val="tx2"/>
                </a:solidFill>
              </a:rPr>
              <a:t>VRP (eng. </a:t>
            </a:r>
            <a:r>
              <a:rPr lang="hr-HR" sz="4000" i="1">
                <a:solidFill>
                  <a:schemeClr val="tx2"/>
                </a:solidFill>
              </a:rPr>
              <a:t>Vehicle Routing Problem</a:t>
            </a:r>
            <a:r>
              <a:rPr lang="hr-HR" sz="4000">
                <a:solidFill>
                  <a:schemeClr val="tx2"/>
                </a:solidFill>
              </a:rPr>
              <a:t>)</a:t>
            </a:r>
          </a:p>
        </p:txBody>
      </p:sp>
      <p:sp>
        <p:nvSpPr>
          <p:cNvPr id="3" name="Podnaslov 2">
            <a:extLst>
              <a:ext uri="{FF2B5EF4-FFF2-40B4-BE49-F238E27FC236}">
                <a16:creationId xmlns:a16="http://schemas.microsoft.com/office/drawing/2014/main" id="{563DA04A-02BA-E118-96F7-2E68870079CC}"/>
              </a:ext>
            </a:extLst>
          </p:cNvPr>
          <p:cNvSpPr>
            <a:spLocks noGrp="1"/>
          </p:cNvSpPr>
          <p:nvPr>
            <p:ph type="subTitle" idx="1"/>
          </p:nvPr>
        </p:nvSpPr>
        <p:spPr>
          <a:xfrm>
            <a:off x="6590966" y="3428999"/>
            <a:ext cx="4805691" cy="838831"/>
          </a:xfrm>
        </p:spPr>
        <p:txBody>
          <a:bodyPr anchor="b">
            <a:normAutofit/>
          </a:bodyPr>
          <a:lstStyle/>
          <a:p>
            <a:pPr algn="l"/>
            <a:endParaRPr lang="hr-HR" sz="2000">
              <a:solidFill>
                <a:schemeClr val="tx2"/>
              </a:solidFill>
            </a:endParaRPr>
          </a:p>
        </p:txBody>
      </p:sp>
      <p:pic>
        <p:nvPicPr>
          <p:cNvPr id="4" name="Slika 3">
            <a:extLst>
              <a:ext uri="{FF2B5EF4-FFF2-40B4-BE49-F238E27FC236}">
                <a16:creationId xmlns:a16="http://schemas.microsoft.com/office/drawing/2014/main" id="{17FC2E52-A8BA-B870-5C0E-3659D1AD3E1E}"/>
              </a:ext>
            </a:extLst>
          </p:cNvPr>
          <p:cNvPicPr>
            <a:picLocks noChangeAspect="1"/>
          </p:cNvPicPr>
          <p:nvPr/>
        </p:nvPicPr>
        <p:blipFill>
          <a:blip r:embed="rId2"/>
          <a:stretch>
            <a:fillRect/>
          </a:stretch>
        </p:blipFill>
        <p:spPr>
          <a:xfrm>
            <a:off x="340470" y="2446592"/>
            <a:ext cx="4141760" cy="2879216"/>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36" name="Group 12">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4" name="Freeform: Shape 13">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14">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160490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1546</TotalTime>
  <Words>1551</Words>
  <Application>Microsoft Office PowerPoint</Application>
  <PresentationFormat>Widescreen</PresentationFormat>
  <Paragraphs>203</Paragraphs>
  <Slides>28</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Calibri Light</vt:lpstr>
      <vt:lpstr>Cambria Math</vt:lpstr>
      <vt:lpstr>Courier New</vt:lpstr>
      <vt:lpstr>Liberation Serif</vt:lpstr>
      <vt:lpstr>Times New Roman</vt:lpstr>
      <vt:lpstr>Office Theme</vt:lpstr>
      <vt:lpstr>Pregled optimizacijskih problema, pogodnost korištenja genetskih algoritama za rješavanje istih </vt:lpstr>
      <vt:lpstr>Genetski algoritmi</vt:lpstr>
      <vt:lpstr>Problem Sudokua</vt:lpstr>
      <vt:lpstr>Sudoku</vt:lpstr>
      <vt:lpstr>Popularna računalna rješenja</vt:lpstr>
      <vt:lpstr>Rješavanje sudokua sa GA</vt:lpstr>
      <vt:lpstr>Mutacija i eksperimentiranje</vt:lpstr>
      <vt:lpstr>Promjena funkcije križanja</vt:lpstr>
      <vt:lpstr>VRP (eng. Vehicle Routing Problem)</vt:lpstr>
      <vt:lpstr>VRP</vt:lpstr>
      <vt:lpstr>Metode rješavnja VRP-a</vt:lpstr>
      <vt:lpstr>Rješavanje VRP-a s GA</vt:lpstr>
      <vt:lpstr>Ulazni podaci</vt:lpstr>
      <vt:lpstr>Izlaz</vt:lpstr>
      <vt:lpstr>A-n33-k5</vt:lpstr>
      <vt:lpstr>Problem ruksaka ili naprtnječe</vt:lpstr>
      <vt:lpstr>O problemu</vt:lpstr>
      <vt:lpstr>Podjela problema</vt:lpstr>
      <vt:lpstr>0-1 problem ruksaka</vt:lpstr>
      <vt:lpstr>Algoritmi za rješavanje problema ruksaka</vt:lpstr>
      <vt:lpstr>Pseudo-kod fitness funkcije iskorištenog genetskog algoritma</vt:lpstr>
      <vt:lpstr>Problem rezanja ili krojenja</vt:lpstr>
      <vt:lpstr>Opis problema</vt:lpstr>
      <vt:lpstr>Vrste problema rezanja</vt:lpstr>
      <vt:lpstr>Metode rješavanja problema rezanja </vt:lpstr>
      <vt:lpstr>Rješavanje 2D problema rezanja s GA</vt:lpstr>
      <vt:lpstr>Ulazni podatci</vt:lpstr>
      <vt:lpstr>Izlaz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Pregled optimizacijskih problema, pogodnost korištenja genetskih algoritama za rješavanje istih</dc:title>
  <dc:creator>Toni Grgurević</dc:creator>
  <cp:lastModifiedBy>Toni Grgurević</cp:lastModifiedBy>
  <cp:revision>11</cp:revision>
  <dcterms:created xsi:type="dcterms:W3CDTF">2023-12-03T11:39:06Z</dcterms:created>
  <dcterms:modified xsi:type="dcterms:W3CDTF">2023-12-21T16:12:39Z</dcterms:modified>
</cp:coreProperties>
</file>